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004B68-514B-4B2F-A784-23E092E4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36E1CE3-AD0D-48F5-9FED-D73A4425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DD871D-7E4D-4AE6-AD6F-98572EDA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F4A0BB-31C3-4582-8B87-E5C4E625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F5EA9C-DD20-4751-BDC2-14B9256E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908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A4136-3556-4F27-9442-C70A7875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212B56-B3B2-457C-A423-91CEACBDA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E0AC44-0673-49CB-8F53-CBBA1712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1E0515-835C-46E5-BC49-AA9CC2A7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6D3CC1-B521-4664-B6EE-FC59EC25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17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8884BC3-78E4-4024-9259-FC15195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66469D-CCEF-4B6A-8657-66457F32D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920817-BB8D-49F2-AC03-48FDBDAA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922763-121C-488A-B287-E6EFC678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236CF9-C01E-4ACC-964C-539704C7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771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84C2FB-A869-4AD3-A02D-8C5B2637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634BD0-86A5-4E2B-8658-EFFE26AA1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7EE743B-A5A5-42D2-9775-6FF251F9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1A31B9-D8DF-432B-8860-55D68816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4D3D16-C17D-4C23-AC71-9A9DAA1B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08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52DEF-F06D-4FE9-B223-1FD06162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E0BB54D-4C1F-479B-8720-E62241206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675B2D-5A20-4B9D-AC33-007ECB1E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D9B215-B822-456C-8D28-1F67BFAC4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271A35-59AC-4FE6-A541-D4ADD9A1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908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EB07E-81C1-455B-BD72-9A6F4323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7200B5-AB1C-4455-AD29-EA64FFA1D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0ED9E4-3E3E-4691-8DAC-459E3826D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398AAF-0A4E-4625-BD9E-B33B6BFF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0CCB4F-B379-47FE-9C99-4F559946C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247E44-6A2E-4DC5-9754-C56B689C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37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DF0F98-4A69-4D94-BD08-9E24050C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DC753F-0FBF-49D7-A448-E0BCA332E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D50E61-D77D-4B5D-89C9-A4D5ABEB8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8697EB-D9EC-4B44-B170-C8EEFCD49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910F59-C96B-4CDA-A57A-DBC4E039F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3BE623-0A2D-4280-9C97-9D0753D4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EB84278-A297-43CF-9B5D-F011251E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370EE2-87FF-4FBC-9EAF-7B7E492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262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19A305-9BA9-419E-8915-F7904A37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EED269-B5A7-4750-996E-5FEC26EAA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D76954-7590-45DE-BF9C-269FB5A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D84A25C-62FD-4793-843E-6BAFB1AD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922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7888443-30CE-4EC6-9784-FC8CED00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77D59F8-5BE4-4E05-9CBE-35075E6A9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27C3900-EBF5-4223-B4CB-2C24A8C2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81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FD1789-702E-4158-A0F7-47473506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AE14FF-1A49-4BD4-92FB-A9A2FBC8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D55D3B-454C-4136-9FC9-AF13E3A82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ECBC01-57FF-47D3-94C0-04BD3CDE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4A09263-0283-4BB2-B115-9B924C97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EA53D1-740B-4847-B554-0C162534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105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E1211-1897-4605-B4E4-41DA9A9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AAF9E6-0B2B-4C40-93A7-4AE103335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740F9BA-CC64-484A-9209-F5867D0CB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25B56A-7E9F-4879-81CD-C1E32261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284340-10E6-4FEB-BB29-52B54B46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278A08-853C-4956-AB24-83FA3B37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828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CC963-D47F-487B-A94E-3EA7D6F0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C351F0-0BB4-471B-8118-003C652D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65E96B-3EFE-493E-82EB-81C4A3B2A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4B343-1283-4749-8779-3914CED6491B}" type="datetimeFigureOut">
              <a:rPr lang="x-none" smtClean="0"/>
              <a:t>06.01.2021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6B3249-FB17-427A-B7F3-A257B97ED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B2DE2D-B0A5-4E1D-BE1B-51557C7D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32B6-AACA-4CF2-A7E9-10C1DDA8018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251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D6380-AFA6-4E21-8827-9A78AFE8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22746"/>
            <a:ext cx="6858000" cy="378690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Проект </a:t>
            </a:r>
            <a:r>
              <a:rPr lang="ru-RU" dirty="0" err="1"/>
              <a:t>буріння</a:t>
            </a:r>
            <a:r>
              <a:rPr lang="ru-RU" dirty="0"/>
              <a:t> </a:t>
            </a:r>
            <a:r>
              <a:rPr lang="ru-RU" dirty="0" err="1"/>
              <a:t>експлуатаційної</a:t>
            </a:r>
            <a:r>
              <a:rPr lang="ru-RU" dirty="0"/>
              <a:t> </a:t>
            </a:r>
            <a:r>
              <a:rPr lang="ru-RU" dirty="0" err="1"/>
              <a:t>свердловини</a:t>
            </a:r>
            <a:r>
              <a:rPr lang="ru-RU" dirty="0"/>
              <a:t> для </a:t>
            </a:r>
            <a:r>
              <a:rPr lang="ru-RU" dirty="0" err="1"/>
              <a:t>водопостачання</a:t>
            </a:r>
            <a:r>
              <a:rPr lang="ru-RU" dirty="0"/>
              <a:t> спорткомплексу «Авангард» з </a:t>
            </a:r>
            <a:r>
              <a:rPr lang="ru-RU" dirty="0" err="1"/>
              <a:t>розробкою</a:t>
            </a:r>
            <a:r>
              <a:rPr lang="ru-RU" dirty="0"/>
              <a:t> способу </a:t>
            </a:r>
            <a:r>
              <a:rPr lang="ru-RU" dirty="0" err="1"/>
              <a:t>розкриття</a:t>
            </a:r>
            <a:r>
              <a:rPr lang="ru-RU" dirty="0"/>
              <a:t> водоносного горизонту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8773D6-AEE9-4BD3-AAA6-D08EA7D3A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27" y="5163127"/>
            <a:ext cx="8423563" cy="972127"/>
          </a:xfrm>
        </p:spPr>
        <p:txBody>
          <a:bodyPr/>
          <a:lstStyle/>
          <a:p>
            <a:pPr algn="l"/>
            <a:r>
              <a:rPr lang="ru-RU" b="1" dirty="0" err="1"/>
              <a:t>Виконав</a:t>
            </a:r>
            <a:r>
              <a:rPr lang="ru-RU" b="1" dirty="0"/>
              <a:t>: </a:t>
            </a:r>
            <a:r>
              <a:rPr lang="ru-RU" dirty="0"/>
              <a:t>студент </a:t>
            </a:r>
            <a:r>
              <a:rPr lang="ru-RU" dirty="0" smtClean="0"/>
              <a:t>Крикун </a:t>
            </a:r>
            <a:r>
              <a:rPr lang="ru-RU" dirty="0"/>
              <a:t>Артем </a:t>
            </a:r>
            <a:r>
              <a:rPr lang="ru-RU" dirty="0" err="1"/>
              <a:t>Іванович</a:t>
            </a:r>
            <a:endParaRPr lang="ru-RU" dirty="0"/>
          </a:p>
          <a:p>
            <a:pPr algn="l"/>
            <a:r>
              <a:rPr lang="ru-RU" b="1" dirty="0" err="1"/>
              <a:t>Науковий</a:t>
            </a:r>
            <a:r>
              <a:rPr lang="ru-RU" b="1" dirty="0"/>
              <a:t> </a:t>
            </a:r>
            <a:r>
              <a:rPr lang="ru-RU" b="1" dirty="0" err="1"/>
              <a:t>керівник</a:t>
            </a:r>
            <a:r>
              <a:rPr lang="ru-RU" b="1" dirty="0"/>
              <a:t>: </a:t>
            </a:r>
            <a:r>
              <a:rPr lang="ru-RU" dirty="0"/>
              <a:t>доцент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НГіБ</a:t>
            </a:r>
            <a:r>
              <a:rPr lang="ru-RU" dirty="0"/>
              <a:t> Пащенко </a:t>
            </a:r>
            <a:r>
              <a:rPr lang="ru-RU" dirty="0" err="1"/>
              <a:t>О.А</a:t>
            </a:r>
            <a:r>
              <a:rPr lang="ru-RU" dirty="0"/>
              <a:t>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5141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55546D-7C48-4712-A649-04C1187FE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08"/>
            <a:ext cx="9144000" cy="64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0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716F6E-EE25-4B97-807B-1EE11C81B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81" y="0"/>
            <a:ext cx="484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7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289BAB-E19E-44A9-A72D-5BE81478B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08"/>
            <a:ext cx="9144000" cy="64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2E4856-5E8E-449A-BAC3-306BADE66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08"/>
            <a:ext cx="9144000" cy="64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74A0E6-3CF6-4BF3-AFDB-2F668100E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08"/>
            <a:ext cx="9144000" cy="64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3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EA71D6-EAF5-4C7A-BDD4-3B3D26ED9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08"/>
            <a:ext cx="9144000" cy="64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CDAAF3-79C5-491C-9E17-4636A6434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08"/>
            <a:ext cx="9144000" cy="64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2BDA5E0-E251-42C4-81B7-06D18F6510C1}"/>
              </a:ext>
            </a:extLst>
          </p:cNvPr>
          <p:cNvSpPr>
            <a:spLocks noGrp="1"/>
          </p:cNvSpPr>
          <p:nvPr/>
        </p:nvSpPr>
        <p:spPr>
          <a:xfrm>
            <a:off x="177338" y="140869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72655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буріння експлуатаційної свердловини для водопостачання спорткомплексу «Авангард» з розробкою способу розкриття водоносного горизонту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буріння експлуатаційної свердловини для водопостачання спорткомплексу «Авангард» з розробкою способу розкриття водоносного горизонту</dc:title>
  <dc:creator>Alexander Pashchenko</dc:creator>
  <cp:lastModifiedBy>RePack by Diakov</cp:lastModifiedBy>
  <cp:revision>5</cp:revision>
  <dcterms:created xsi:type="dcterms:W3CDTF">2020-11-16T14:26:50Z</dcterms:created>
  <dcterms:modified xsi:type="dcterms:W3CDTF">2021-01-06T11:03:47Z</dcterms:modified>
</cp:coreProperties>
</file>