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9" r:id="rId2"/>
    <p:sldId id="272" r:id="rId3"/>
    <p:sldId id="273" r:id="rId4"/>
    <p:sldId id="274" r:id="rId5"/>
    <p:sldId id="275" r:id="rId6"/>
    <p:sldId id="276" r:id="rId7"/>
    <p:sldId id="277" r:id="rId8"/>
    <p:sldId id="270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 smtClean="0"/>
              <a:t>НАЗВА ТЕМИ РОБОТИ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45820" y="5816726"/>
            <a:ext cx="204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 smtClean="0"/>
              <a:t>Науковий керівник:</a:t>
            </a:r>
            <a:endParaRPr lang="uk-UA" sz="16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 smtClean="0"/>
              <a:t>Доступне для завантаження</a:t>
            </a:r>
            <a:r>
              <a:rPr lang="en-US" sz="1200" dirty="0" smtClean="0"/>
              <a:t> </a:t>
            </a:r>
            <a:r>
              <a:rPr lang="uk-UA" sz="1200" dirty="0" smtClean="0"/>
              <a:t>на</a:t>
            </a:r>
            <a:r>
              <a:rPr lang="uk-UA" sz="1200" baseline="0" dirty="0" smtClean="0"/>
              <a:t> сайті кафедри</a:t>
            </a:r>
            <a:r>
              <a:rPr lang="uk-UA" sz="1200" dirty="0" smtClean="0"/>
              <a:t>:</a:t>
            </a:r>
            <a:endParaRPr lang="uk-UA" sz="1200" dirty="0"/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uk-UA" dirty="0" smtClean="0"/>
              <a:t>ДИПЛОМНА РОБОТА, ДИПЛОМНИЙ ПРОЕКТ або КУРСОВИЙ ПРОЕКТ 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 smtClean="0"/>
              <a:t>Назва</a:t>
            </a:r>
            <a:r>
              <a:rPr lang="ru-RU" dirty="0" smtClean="0"/>
              <a:t> факультету та </a:t>
            </a:r>
            <a:r>
              <a:rPr lang="uk-UA" dirty="0" smtClean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254721" y="5477909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 smtClean="0"/>
              <a:t>П.І.Б. студента повністю, група</a:t>
            </a:r>
            <a:endParaRPr lang="uk-UA" noProof="0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2194559" y="5844540"/>
            <a:ext cx="6533061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 smtClean="0"/>
              <a:t>науковий ступінь, звання та П.І.Б.</a:t>
            </a:r>
            <a:endParaRPr lang="uk-UA" noProof="0" dirty="0"/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 smtClean="0"/>
              <a:t>адреса сайту</a:t>
            </a:r>
            <a:endParaRPr lang="uk-UA" noProof="0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46912" y="5828212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53091" y="6259745"/>
            <a:ext cx="118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 smtClean="0"/>
              <a:t>Дата захисту:</a:t>
            </a:r>
            <a:endParaRPr lang="uk-UA" sz="1200" dirty="0"/>
          </a:p>
        </p:txBody>
      </p:sp>
      <p:sp>
        <p:nvSpPr>
          <p:cNvPr id="19" name="Объект 28"/>
          <p:cNvSpPr>
            <a:spLocks noGrp="1"/>
          </p:cNvSpPr>
          <p:nvPr>
            <p:ph sz="quarter" idx="16" hasCustomPrompt="1"/>
          </p:nvPr>
        </p:nvSpPr>
        <p:spPr>
          <a:xfrm>
            <a:off x="1257294" y="6277987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 smtClean="0"/>
              <a:t>дата захисту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 smtClean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 smtClean="0"/>
              <a:t>П.І.Б. студента, група // дата захисту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 smtClean="0"/>
              <a:t>П.І.Б. студента, група // дата захисту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 smtClean="0"/>
              <a:t>Назва розділу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 smtClean="0"/>
              <a:t>Назва розділу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 smtClean="0"/>
              <a:t>Назва пункту</a:t>
            </a:r>
          </a:p>
          <a:p>
            <a:pPr lvl="0"/>
            <a:r>
              <a:rPr lang="uk-UA" dirty="0" smtClean="0"/>
              <a:t>Назва пункту</a:t>
            </a:r>
          </a:p>
          <a:p>
            <a:pPr lvl="0"/>
            <a:r>
              <a:rPr lang="uk-UA" dirty="0" smtClean="0"/>
              <a:t>Назва пункту</a:t>
            </a:r>
          </a:p>
          <a:p>
            <a:pPr lvl="0"/>
            <a:r>
              <a:rPr lang="uk-UA" dirty="0" smtClean="0"/>
              <a:t>Назва пункту</a:t>
            </a:r>
            <a:endParaRPr lang="ru-RU" dirty="0" smtClean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568" y="3004910"/>
            <a:ext cx="7839075" cy="183379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логістичної структури підприємства при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перевезенні вантажів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1563576" y="2171617"/>
            <a:ext cx="4386464" cy="674615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 тему: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Системного аналізу та управління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Лісна Вікторія Василівна, група 124-20зск-1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2168802" y="5831661"/>
            <a:ext cx="6533061" cy="285199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Одновол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>
          <a:xfrm>
            <a:off x="3754996" y="6493971"/>
            <a:ext cx="2247902" cy="1961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04.07.2023р.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 дані задачі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" y="1918952"/>
            <a:ext cx="6554971" cy="39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38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транспортного завдання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8429" r="9387" b="51545"/>
          <a:stretch/>
        </p:blipFill>
        <p:spPr bwMode="auto">
          <a:xfrm>
            <a:off x="0" y="1807031"/>
            <a:ext cx="6568225" cy="43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4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транспортного завдання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788" t="48267" r="1720"/>
          <a:stretch/>
        </p:blipFill>
        <p:spPr bwMode="auto">
          <a:xfrm>
            <a:off x="0" y="2009104"/>
            <a:ext cx="6542468" cy="43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транспортного завдання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5333" t="7675" r="7246" b="8295"/>
          <a:stretch/>
        </p:blipFill>
        <p:spPr bwMode="auto">
          <a:xfrm>
            <a:off x="0" y="1970466"/>
            <a:ext cx="6568225" cy="31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2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0"/>
            <a:ext cx="6223331" cy="1043189"/>
          </a:xfrm>
        </p:spPr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300765"/>
            <a:ext cx="5977345" cy="529597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 два напрями для підвищення ефективності у НВК "Аграрний центр":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логістичного програмного забезпечення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автопарку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69712"/>
            <a:ext cx="7343794" cy="1790163"/>
          </a:xfrm>
        </p:spPr>
        <p:txBody>
          <a:bodyPr/>
          <a:lstStyle/>
          <a:p>
            <a:pPr algn="ctr"/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01" y="150836"/>
            <a:ext cx="5914238" cy="85371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 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НВК «Агро-центр»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математична модель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логістичного процесу і метод її розв’язання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дослідження: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підприємстві.Визначити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8" y="1"/>
            <a:ext cx="6416514" cy="1005840"/>
          </a:xfrm>
        </p:spPr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з літературних джерел способи підвищення ефективності логістичної діяльності з метою покращення відносин з клієнтами та збільшення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ключові показники ефективності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щоденні, щотижневі та місячні аналітичні звіти для інформування команд, розробки, упаковки та продажу про хід продажів і тенденції ринку.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 перевіряти замовлення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людські помилки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має бути гнучкою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здатною адаптуватися до змін у зовнішньому середовищі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8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0"/>
            <a:ext cx="6223331" cy="1043189"/>
          </a:xfrm>
        </p:spPr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з літературних джерел способи підвищення ефективності логістичної діяльності з метою покращення відносин з клієнтами та збільшення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300765"/>
            <a:ext cx="5977345" cy="52959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і затратами,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</a:p>
          <a:p>
            <a:pPr marL="0" indent="0" algn="ctr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Результат /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/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0"/>
            <a:ext cx="6223331" cy="1043189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задачі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перевезення вантажу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300765"/>
            <a:ext cx="5977345" cy="5295977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запаси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-му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потреба у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вантажі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-му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перевалочного 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пункту; </a:t>
            </a:r>
            <a:endParaRPr lang="ru-RU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пункту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від-правління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-й пункт </a:t>
            </a:r>
            <a:r>
              <a:rPr lang="ru-RU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пункту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перевалочний пункт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пункт призначення 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15" y="3898133"/>
            <a:ext cx="1962729" cy="3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23334" r="6668"/>
          <a:stretch/>
        </p:blipFill>
        <p:spPr bwMode="auto">
          <a:xfrm>
            <a:off x="3606686" y="4988236"/>
            <a:ext cx="1747658" cy="4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8180" y="6116204"/>
            <a:ext cx="1626870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7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0"/>
            <a:ext cx="6223331" cy="1043189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задачі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перевезення вантажу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300765"/>
            <a:ext cx="5977345" cy="5295977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перевозиться з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пункту </a:t>
            </a:r>
            <a:r>
              <a:rPr lang="ru-RU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-й пункт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перевозиться з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пункту </a:t>
            </a:r>
            <a:r>
              <a:rPr lang="ru-RU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-й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перевалочний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пункт;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i="1" baseline="-30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ru-RU" altLang="en-US" sz="2400" i="1" baseline="-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перевозиться з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перевалочного пункту у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-й пункт </a:t>
            </a:r>
            <a:r>
              <a:rPr lang="ru-RU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задачі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перевезення вантажу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/>
          <a:srcRect l="4709" t="5642" r="1868" b="5141"/>
          <a:stretch/>
        </p:blipFill>
        <p:spPr>
          <a:xfrm>
            <a:off x="0" y="2395469"/>
            <a:ext cx="6858920" cy="3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74" y="360609"/>
            <a:ext cx="6174921" cy="110544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задачі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двухетапного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перевезення вантажу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/>
          <a:srcRect l="8251" t="5707" r="4052" b="6415"/>
          <a:stretch/>
        </p:blipFill>
        <p:spPr>
          <a:xfrm>
            <a:off x="1" y="2614410"/>
            <a:ext cx="6812924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487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Оптимізація логістичної структури підприємства при двухетапному перевезенні вантажів</vt:lpstr>
      <vt:lpstr>Об’єкт дослідження : НВК «Агро-центр»</vt:lpstr>
      <vt:lpstr>Задачі дослідження:</vt:lpstr>
      <vt:lpstr>Визначені з літературних джерел способи підвищення ефективності логістичної діяльності з метою покращення відносин з клієнтами та збільшення прибутку:</vt:lpstr>
      <vt:lpstr>Визначені з літературних джерел способи підвищення ефективності логістичної діяльності з метою покращення відносин з клієнтами та збільшення прибутку:</vt:lpstr>
      <vt:lpstr>Математична модель задачі двухетапного перевезення вантажу</vt:lpstr>
      <vt:lpstr>Математична модель задачі двухетапного перевезення вантажу</vt:lpstr>
      <vt:lpstr>Математична модель задачі двухетапного перевезення вантажу</vt:lpstr>
      <vt:lpstr>Математична модель задачі двухетапного перевезення вантажу</vt:lpstr>
      <vt:lpstr>Вихідні дані задачі</vt:lpstr>
      <vt:lpstr>Математична модель транспортного завдання </vt:lpstr>
      <vt:lpstr>Математична модель транспортного завдання </vt:lpstr>
      <vt:lpstr>Математична модель транспортного завдання 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67</cp:revision>
  <dcterms:created xsi:type="dcterms:W3CDTF">2018-01-06T22:34:48Z</dcterms:created>
  <dcterms:modified xsi:type="dcterms:W3CDTF">2023-07-04T06:49:45Z</dcterms:modified>
</cp:coreProperties>
</file>