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99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0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15"/>
  </p:notesMasterIdLst>
  <p:handoutMasterIdLst>
    <p:handoutMasterId r:id="rId116"/>
  </p:handoutMasterIdLst>
  <p:sldIdLst>
    <p:sldId id="256" r:id="rId2"/>
    <p:sldId id="409" r:id="rId3"/>
    <p:sldId id="341" r:id="rId4"/>
    <p:sldId id="258" r:id="rId5"/>
    <p:sldId id="289" r:id="rId6"/>
    <p:sldId id="284" r:id="rId7"/>
    <p:sldId id="300" r:id="rId8"/>
    <p:sldId id="295" r:id="rId9"/>
    <p:sldId id="291" r:id="rId10"/>
    <p:sldId id="286" r:id="rId11"/>
    <p:sldId id="299" r:id="rId12"/>
    <p:sldId id="301" r:id="rId13"/>
    <p:sldId id="306" r:id="rId14"/>
    <p:sldId id="307" r:id="rId15"/>
    <p:sldId id="312" r:id="rId16"/>
    <p:sldId id="315" r:id="rId17"/>
    <p:sldId id="423" r:id="rId18"/>
    <p:sldId id="313" r:id="rId19"/>
    <p:sldId id="418" r:id="rId20"/>
    <p:sldId id="321" r:id="rId21"/>
    <p:sldId id="401" r:id="rId22"/>
    <p:sldId id="325" r:id="rId23"/>
    <p:sldId id="317" r:id="rId24"/>
    <p:sldId id="314" r:id="rId25"/>
    <p:sldId id="320" r:id="rId26"/>
    <p:sldId id="431" r:id="rId27"/>
    <p:sldId id="322" r:id="rId28"/>
    <p:sldId id="336" r:id="rId29"/>
    <p:sldId id="369" r:id="rId30"/>
    <p:sldId id="371" r:id="rId31"/>
    <p:sldId id="318" r:id="rId32"/>
    <p:sldId id="468" r:id="rId33"/>
    <p:sldId id="329" r:id="rId34"/>
    <p:sldId id="426" r:id="rId35"/>
    <p:sldId id="334" r:id="rId36"/>
    <p:sldId id="335" r:id="rId37"/>
    <p:sldId id="337" r:id="rId38"/>
    <p:sldId id="342" r:id="rId39"/>
    <p:sldId id="363" r:id="rId40"/>
    <p:sldId id="361" r:id="rId41"/>
    <p:sldId id="366" r:id="rId42"/>
    <p:sldId id="370" r:id="rId43"/>
    <p:sldId id="379" r:id="rId44"/>
    <p:sldId id="288" r:id="rId45"/>
    <p:sldId id="430" r:id="rId46"/>
    <p:sldId id="351" r:id="rId47"/>
    <p:sldId id="316" r:id="rId48"/>
    <p:sldId id="393" r:id="rId49"/>
    <p:sldId id="389" r:id="rId50"/>
    <p:sldId id="395" r:id="rId51"/>
    <p:sldId id="345" r:id="rId52"/>
    <p:sldId id="400" r:id="rId53"/>
    <p:sldId id="411" r:id="rId54"/>
    <p:sldId id="414" r:id="rId55"/>
    <p:sldId id="424" r:id="rId56"/>
    <p:sldId id="432" r:id="rId57"/>
    <p:sldId id="445" r:id="rId58"/>
    <p:sldId id="447" r:id="rId59"/>
    <p:sldId id="443" r:id="rId60"/>
    <p:sldId id="442" r:id="rId61"/>
    <p:sldId id="455" r:id="rId62"/>
    <p:sldId id="436" r:id="rId63"/>
    <p:sldId id="435" r:id="rId64"/>
    <p:sldId id="437" r:id="rId65"/>
    <p:sldId id="469" r:id="rId66"/>
    <p:sldId id="451" r:id="rId67"/>
    <p:sldId id="454" r:id="rId68"/>
    <p:sldId id="465" r:id="rId69"/>
    <p:sldId id="467" r:id="rId70"/>
    <p:sldId id="459" r:id="rId71"/>
    <p:sldId id="458" r:id="rId72"/>
    <p:sldId id="460" r:id="rId73"/>
    <p:sldId id="463" r:id="rId74"/>
    <p:sldId id="470" r:id="rId75"/>
    <p:sldId id="462" r:id="rId76"/>
    <p:sldId id="461" r:id="rId77"/>
    <p:sldId id="464" r:id="rId78"/>
    <p:sldId id="471" r:id="rId79"/>
    <p:sldId id="497" r:id="rId80"/>
    <p:sldId id="472" r:id="rId81"/>
    <p:sldId id="476" r:id="rId82"/>
    <p:sldId id="475" r:id="rId83"/>
    <p:sldId id="474" r:id="rId84"/>
    <p:sldId id="480" r:id="rId85"/>
    <p:sldId id="479" r:id="rId86"/>
    <p:sldId id="478" r:id="rId87"/>
    <p:sldId id="477" r:id="rId88"/>
    <p:sldId id="489" r:id="rId89"/>
    <p:sldId id="473" r:id="rId90"/>
    <p:sldId id="488" r:id="rId91"/>
    <p:sldId id="487" r:id="rId92"/>
    <p:sldId id="486" r:id="rId93"/>
    <p:sldId id="485" r:id="rId94"/>
    <p:sldId id="484" r:id="rId95"/>
    <p:sldId id="483" r:id="rId96"/>
    <p:sldId id="482" r:id="rId97"/>
    <p:sldId id="481" r:id="rId98"/>
    <p:sldId id="493" r:id="rId99"/>
    <p:sldId id="492" r:id="rId100"/>
    <p:sldId id="491" r:id="rId101"/>
    <p:sldId id="496" r:id="rId102"/>
    <p:sldId id="498" r:id="rId103"/>
    <p:sldId id="499" r:id="rId104"/>
    <p:sldId id="500" r:id="rId105"/>
    <p:sldId id="501" r:id="rId106"/>
    <p:sldId id="502" r:id="rId107"/>
    <p:sldId id="503" r:id="rId108"/>
    <p:sldId id="504" r:id="rId109"/>
    <p:sldId id="505" r:id="rId110"/>
    <p:sldId id="506" r:id="rId111"/>
    <p:sldId id="507" r:id="rId112"/>
    <p:sldId id="508" r:id="rId113"/>
    <p:sldId id="292" r:id="rId114"/>
  </p:sldIdLst>
  <p:sldSz cx="9144000" cy="6858000" type="screen4x3"/>
  <p:notesSz cx="6858000" cy="9144000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990033"/>
    <a:srgbClr val="333333"/>
    <a:srgbClr val="3F2A15"/>
    <a:srgbClr val="4C004C"/>
    <a:srgbClr val="1C1C1C"/>
    <a:srgbClr val="CC0000"/>
    <a:srgbClr val="594F25"/>
    <a:srgbClr val="B5A24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7816" autoAdjust="0"/>
  </p:normalViewPr>
  <p:slideViewPr>
    <p:cSldViewPr>
      <p:cViewPr>
        <p:scale>
          <a:sx n="70" d="100"/>
          <a:sy n="70" d="100"/>
        </p:scale>
        <p:origin x="-2790" y="-1044"/>
      </p:cViewPr>
      <p:guideLst>
        <p:guide orient="horz" pos="2160"/>
        <p:guide pos="288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presProps" Target="presProp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501E1B3-9F9C-466F-B0C4-DF66A6D556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D9F8625-7700-404A-8E2D-0C12AC05CEA9}" type="datetimeFigureOut">
              <a:rPr lang="uk-UA"/>
              <a:pPr>
                <a:defRPr/>
              </a:pPr>
              <a:t>06.11.2020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uk-UA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uk-UA" noProof="0" smtClean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68C3E37-4C70-4105-A1F2-4C795DA5D5D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198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2F326A8-76C5-4F5B-9EB7-57716EE37CC8}" type="slidenum">
              <a:rPr lang="uk-UA" smtClean="0"/>
              <a:pPr/>
              <a:t>77</a:t>
            </a:fld>
            <a:endParaRPr lang="uk-U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 descr="Canvas"/>
          <p:cNvSpPr>
            <a:spLocks noChangeArrowheads="1"/>
          </p:cNvSpPr>
          <p:nvPr/>
        </p:nvSpPr>
        <p:spPr bwMode="white">
          <a:xfrm>
            <a:off x="528638" y="201613"/>
            <a:ext cx="8397875" cy="6467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>
              <a:defRPr/>
            </a:pPr>
            <a:endParaRPr kumimoji="1" lang="ru-RU" altLang="uk-UA" smtClean="0"/>
          </a:p>
        </p:txBody>
      </p:sp>
      <p:pic>
        <p:nvPicPr>
          <p:cNvPr id="5" name="Picture 3" descr="minispi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ltGray">
          <a:xfrm>
            <a:off x="0" y="50800"/>
            <a:ext cx="11811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 descr="Canvas"/>
          <p:cNvSpPr>
            <a:spLocks noChangeArrowheads="1"/>
          </p:cNvSpPr>
          <p:nvPr/>
        </p:nvSpPr>
        <p:spPr bwMode="white">
          <a:xfrm>
            <a:off x="596900" y="4130675"/>
            <a:ext cx="1041400" cy="45720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>
              <a:defRPr/>
            </a:pPr>
            <a:endParaRPr kumimoji="1" lang="ru-RU" altLang="uk-UA" smtClean="0"/>
          </a:p>
        </p:txBody>
      </p:sp>
      <p:pic>
        <p:nvPicPr>
          <p:cNvPr id="7" name="Picture 5" descr="minispir"/>
          <p:cNvPicPr>
            <a:picLocks noChangeAspect="1" noChangeArrowheads="1"/>
          </p:cNvPicPr>
          <p:nvPr/>
        </p:nvPicPr>
        <p:blipFill>
          <a:blip r:embed="rId3" cstate="print"/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914400" y="20574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625600" y="3886200"/>
            <a:ext cx="6400800" cy="17716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quarter" idx="10"/>
          </p:nvPr>
        </p:nvSpPr>
        <p:spPr>
          <a:xfrm>
            <a:off x="1084263" y="60960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>
          <a:xfrm>
            <a:off x="3522663" y="60960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51663" y="60960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999608-E9EA-452B-AA06-A9F7473563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D72E2-227D-4B9B-9375-1BA9834AE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48483-527B-43D8-ABEB-0BECB1C3D8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C8009-BE0B-4665-9CF2-A89ADAF7EA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BC83E-D2C8-4D87-A922-A848F77631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2901AB-2149-44D9-936D-50599EE23C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7D717-F2F6-443A-A6D8-CA7071F157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F34011-4C0D-45ED-A3EF-94DCCE6834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8B2E25-CFD3-4AA0-9E63-F88AFC81C0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F50D6-431D-481C-A9C5-6921B9B99D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381000"/>
            <a:ext cx="55626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2E74B8-73FF-4592-A300-3BF101852C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5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609600" y="228600"/>
            <a:ext cx="8239125" cy="6391275"/>
          </a:xfrm>
          <a:prstGeom prst="rect">
            <a:avLst/>
          </a:prstGeom>
          <a:solidFill>
            <a:srgbClr val="EDE7E3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>
              <a:defRPr/>
            </a:pPr>
            <a:endParaRPr kumimoji="1" lang="ru-RU" altLang="uk-UA" smtClean="0"/>
          </a:p>
        </p:txBody>
      </p:sp>
      <p:sp>
        <p:nvSpPr>
          <p:cNvPr id="1027" name="Line 3"/>
          <p:cNvSpPr>
            <a:spLocks noChangeShapeType="1"/>
          </p:cNvSpPr>
          <p:nvPr/>
        </p:nvSpPr>
        <p:spPr bwMode="ltGray">
          <a:xfrm>
            <a:off x="1016000" y="1600200"/>
            <a:ext cx="7670800" cy="0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pic>
        <p:nvPicPr>
          <p:cNvPr id="1028" name="Picture 4" descr="minispir"/>
          <p:cNvPicPr>
            <a:picLocks noChangeAspect="1" noChangeArrowheads="1"/>
          </p:cNvPicPr>
          <p:nvPr/>
        </p:nvPicPr>
        <p:blipFill>
          <a:blip r:embed="rId14" cstate="print"/>
          <a:srcRect b="5333"/>
          <a:stretch>
            <a:fillRect/>
          </a:stretch>
        </p:blipFill>
        <p:spPr bwMode="ltGray">
          <a:xfrm>
            <a:off x="0" y="50800"/>
            <a:ext cx="11811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minispir"/>
          <p:cNvPicPr>
            <a:picLocks noChangeAspect="1" noChangeArrowheads="1"/>
          </p:cNvPicPr>
          <p:nvPr/>
        </p:nvPicPr>
        <p:blipFill>
          <a:blip r:embed="rId14" cstate="print"/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81000"/>
            <a:ext cx="7620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75260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3892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14413" y="6107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892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52813" y="61071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892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81813" y="6107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AC49420-D7A5-444D-BFCF-9D74F6195A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6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ransition spd="med" advClick="0" advTm="150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7" Type="http://schemas.openxmlformats.org/officeDocument/2006/relationships/image" Target="../media/image81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jpeg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7" Type="http://schemas.openxmlformats.org/officeDocument/2006/relationships/image" Target="../media/image129.pn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7" Type="http://schemas.openxmlformats.org/officeDocument/2006/relationships/image" Target="../media/image139.pn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4" Type="http://schemas.openxmlformats.org/officeDocument/2006/relationships/image" Target="../media/image13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2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7" Type="http://schemas.openxmlformats.org/officeDocument/2006/relationships/image" Target="../media/image148.pn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7.png"/><Relationship Id="rId5" Type="http://schemas.openxmlformats.org/officeDocument/2006/relationships/image" Target="../media/image146.png"/><Relationship Id="rId4" Type="http://schemas.openxmlformats.org/officeDocument/2006/relationships/image" Target="../media/image14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1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eg"/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8.jpeg"/><Relationship Id="rId4" Type="http://schemas.openxmlformats.org/officeDocument/2006/relationships/image" Target="../media/image15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jpeg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eg"/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3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eg"/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jpeg"/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eg"/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jpeg"/><Relationship Id="rId7" Type="http://schemas.openxmlformats.org/officeDocument/2006/relationships/image" Target="../media/image175.pn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4.png"/><Relationship Id="rId5" Type="http://schemas.openxmlformats.org/officeDocument/2006/relationships/image" Target="../media/image173.png"/><Relationship Id="rId4" Type="http://schemas.openxmlformats.org/officeDocument/2006/relationships/image" Target="../media/image172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png"/><Relationship Id="rId2" Type="http://schemas.openxmlformats.org/officeDocument/2006/relationships/image" Target="../media/image17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9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png"/><Relationship Id="rId2" Type="http://schemas.openxmlformats.org/officeDocument/2006/relationships/image" Target="../media/image180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jpeg"/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4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jpeg"/><Relationship Id="rId2" Type="http://schemas.openxmlformats.org/officeDocument/2006/relationships/image" Target="../media/image18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7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9.jpeg"/><Relationship Id="rId2" Type="http://schemas.openxmlformats.org/officeDocument/2006/relationships/image" Target="../media/image18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0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jpeg"/><Relationship Id="rId2" Type="http://schemas.openxmlformats.org/officeDocument/2006/relationships/image" Target="../media/image19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4.jpeg"/><Relationship Id="rId4" Type="http://schemas.openxmlformats.org/officeDocument/2006/relationships/image" Target="../media/image193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jpeg"/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8.jpeg"/><Relationship Id="rId2" Type="http://schemas.openxmlformats.org/officeDocument/2006/relationships/image" Target="../media/image19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0.jpeg"/><Relationship Id="rId4" Type="http://schemas.openxmlformats.org/officeDocument/2006/relationships/image" Target="../media/image199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2.jpeg"/><Relationship Id="rId2" Type="http://schemas.openxmlformats.org/officeDocument/2006/relationships/image" Target="../media/image20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3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jpeg"/><Relationship Id="rId2" Type="http://schemas.openxmlformats.org/officeDocument/2006/relationships/image" Target="../media/image20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7.jpeg"/><Relationship Id="rId4" Type="http://schemas.openxmlformats.org/officeDocument/2006/relationships/image" Target="../media/image206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9.jpeg"/><Relationship Id="rId2" Type="http://schemas.openxmlformats.org/officeDocument/2006/relationships/image" Target="../media/image208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1.jpeg"/><Relationship Id="rId4" Type="http://schemas.openxmlformats.org/officeDocument/2006/relationships/image" Target="../media/image210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3.jpeg"/><Relationship Id="rId2" Type="http://schemas.openxmlformats.org/officeDocument/2006/relationships/image" Target="../media/image2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4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6.jpeg"/><Relationship Id="rId2" Type="http://schemas.openxmlformats.org/officeDocument/2006/relationships/image" Target="../media/image215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8.jpeg"/><Relationship Id="rId2" Type="http://schemas.openxmlformats.org/officeDocument/2006/relationships/image" Target="../media/image2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9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jpeg"/><Relationship Id="rId2" Type="http://schemas.openxmlformats.org/officeDocument/2006/relationships/image" Target="../media/image2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2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3.jpeg"/><Relationship Id="rId2" Type="http://schemas.openxmlformats.org/officeDocument/2006/relationships/image" Target="../media/image2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4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6.jpeg"/><Relationship Id="rId2" Type="http://schemas.openxmlformats.org/officeDocument/2006/relationships/image" Target="../media/image2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7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8.jpeg"/><Relationship Id="rId2" Type="http://schemas.openxmlformats.org/officeDocument/2006/relationships/image" Target="../media/image2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0.jpeg"/><Relationship Id="rId4" Type="http://schemas.openxmlformats.org/officeDocument/2006/relationships/image" Target="../media/image229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eg"/><Relationship Id="rId2" Type="http://schemas.openxmlformats.org/officeDocument/2006/relationships/image" Target="../media/image2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3.jpe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4.jpeg"/><Relationship Id="rId2" Type="http://schemas.openxmlformats.org/officeDocument/2006/relationships/image" Target="../media/image2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5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7.jpeg"/><Relationship Id="rId2" Type="http://schemas.openxmlformats.org/officeDocument/2006/relationships/image" Target="../media/image2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8.jpe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0.jpeg"/><Relationship Id="rId2" Type="http://schemas.openxmlformats.org/officeDocument/2006/relationships/image" Target="../media/image2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2.jpeg"/><Relationship Id="rId4" Type="http://schemas.openxmlformats.org/officeDocument/2006/relationships/image" Target="../media/image241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4.jpeg"/><Relationship Id="rId2" Type="http://schemas.openxmlformats.org/officeDocument/2006/relationships/image" Target="../media/image2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5.jpe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7.jpeg"/><Relationship Id="rId2" Type="http://schemas.openxmlformats.org/officeDocument/2006/relationships/image" Target="../media/image2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8.jpe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jpeg"/><Relationship Id="rId2" Type="http://schemas.openxmlformats.org/officeDocument/2006/relationships/image" Target="../media/image2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2.jpeg"/><Relationship Id="rId4" Type="http://schemas.openxmlformats.org/officeDocument/2006/relationships/image" Target="../media/image251.jpe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4.jpeg"/><Relationship Id="rId2" Type="http://schemas.openxmlformats.org/officeDocument/2006/relationships/image" Target="../media/image2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5.jpe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6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9.jpeg"/><Relationship Id="rId5" Type="http://schemas.openxmlformats.org/officeDocument/2006/relationships/image" Target="../media/image258.jpeg"/><Relationship Id="rId4" Type="http://schemas.openxmlformats.org/officeDocument/2006/relationships/image" Target="../media/image257.jpe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1.jpeg"/><Relationship Id="rId2" Type="http://schemas.openxmlformats.org/officeDocument/2006/relationships/image" Target="../media/image2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2.jpe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4.jpeg"/><Relationship Id="rId2" Type="http://schemas.openxmlformats.org/officeDocument/2006/relationships/image" Target="../media/image26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6.jpeg"/><Relationship Id="rId4" Type="http://schemas.openxmlformats.org/officeDocument/2006/relationships/image" Target="../media/image265.jpe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8.jpeg"/><Relationship Id="rId2" Type="http://schemas.openxmlformats.org/officeDocument/2006/relationships/image" Target="../media/image2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1.jpeg"/><Relationship Id="rId5" Type="http://schemas.openxmlformats.org/officeDocument/2006/relationships/image" Target="../media/image270.jpeg"/><Relationship Id="rId4" Type="http://schemas.openxmlformats.org/officeDocument/2006/relationships/image" Target="../media/image269.jpe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3.jpeg"/><Relationship Id="rId7" Type="http://schemas.openxmlformats.org/officeDocument/2006/relationships/image" Target="../media/image277.jpeg"/><Relationship Id="rId2" Type="http://schemas.openxmlformats.org/officeDocument/2006/relationships/image" Target="../media/image2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6.jpeg"/><Relationship Id="rId5" Type="http://schemas.openxmlformats.org/officeDocument/2006/relationships/image" Target="../media/image275.jpeg"/><Relationship Id="rId4" Type="http://schemas.openxmlformats.org/officeDocument/2006/relationships/image" Target="../media/image274.jpe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9.jpeg"/><Relationship Id="rId2" Type="http://schemas.openxmlformats.org/officeDocument/2006/relationships/image" Target="../media/image2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0.jpe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2.jpeg"/><Relationship Id="rId2" Type="http://schemas.openxmlformats.org/officeDocument/2006/relationships/image" Target="../media/image2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3.jpe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5.jpeg"/><Relationship Id="rId2" Type="http://schemas.openxmlformats.org/officeDocument/2006/relationships/image" Target="../media/image28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8.jpeg"/><Relationship Id="rId5" Type="http://schemas.openxmlformats.org/officeDocument/2006/relationships/image" Target="../media/image287.jpeg"/><Relationship Id="rId4" Type="http://schemas.openxmlformats.org/officeDocument/2006/relationships/image" Target="../media/image286.jpe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0.jpeg"/><Relationship Id="rId2" Type="http://schemas.openxmlformats.org/officeDocument/2006/relationships/image" Target="../media/image28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2.jpeg"/><Relationship Id="rId4" Type="http://schemas.openxmlformats.org/officeDocument/2006/relationships/image" Target="../media/image291.jpe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4.jpeg"/><Relationship Id="rId2" Type="http://schemas.openxmlformats.org/officeDocument/2006/relationships/image" Target="../media/image29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6.jpeg"/><Relationship Id="rId4" Type="http://schemas.openxmlformats.org/officeDocument/2006/relationships/image" Target="../media/image295.jpe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8.jpeg"/><Relationship Id="rId2" Type="http://schemas.openxmlformats.org/officeDocument/2006/relationships/image" Target="../media/image29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1.jpeg"/><Relationship Id="rId5" Type="http://schemas.openxmlformats.org/officeDocument/2006/relationships/image" Target="../media/image300.jpeg"/><Relationship Id="rId4" Type="http://schemas.openxmlformats.org/officeDocument/2006/relationships/image" Target="../media/image299.jpe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3.jpeg"/><Relationship Id="rId2" Type="http://schemas.openxmlformats.org/officeDocument/2006/relationships/image" Target="../media/image30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4.jpe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6.jpeg"/><Relationship Id="rId2" Type="http://schemas.openxmlformats.org/officeDocument/2006/relationships/image" Target="../media/image30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9.jpeg"/><Relationship Id="rId5" Type="http://schemas.openxmlformats.org/officeDocument/2006/relationships/image" Target="../media/image308.jpeg"/><Relationship Id="rId4" Type="http://schemas.openxmlformats.org/officeDocument/2006/relationships/image" Target="../media/image307.jpe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1.jpeg"/><Relationship Id="rId2" Type="http://schemas.openxmlformats.org/officeDocument/2006/relationships/image" Target="../media/image3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3.jpeg"/><Relationship Id="rId4" Type="http://schemas.openxmlformats.org/officeDocument/2006/relationships/image" Target="../media/image312.jpe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5.jpeg"/><Relationship Id="rId2" Type="http://schemas.openxmlformats.org/officeDocument/2006/relationships/image" Target="../media/image3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6.jpe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8.jpeg"/><Relationship Id="rId2" Type="http://schemas.openxmlformats.org/officeDocument/2006/relationships/image" Target="../media/image3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0.jpeg"/><Relationship Id="rId4" Type="http://schemas.openxmlformats.org/officeDocument/2006/relationships/image" Target="../media/image319.jpe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2.jpeg"/><Relationship Id="rId2" Type="http://schemas.openxmlformats.org/officeDocument/2006/relationships/image" Target="../media/image3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3.jpe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5.jpeg"/><Relationship Id="rId2" Type="http://schemas.openxmlformats.org/officeDocument/2006/relationships/image" Target="../media/image324.jpe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7.jpeg"/><Relationship Id="rId2" Type="http://schemas.openxmlformats.org/officeDocument/2006/relationships/image" Target="../media/image3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0.jpeg"/><Relationship Id="rId5" Type="http://schemas.openxmlformats.org/officeDocument/2006/relationships/image" Target="../media/image329.jpeg"/><Relationship Id="rId4" Type="http://schemas.openxmlformats.org/officeDocument/2006/relationships/image" Target="../media/image328.jpe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2.jpeg"/><Relationship Id="rId2" Type="http://schemas.openxmlformats.org/officeDocument/2006/relationships/image" Target="../media/image3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5.jpeg"/><Relationship Id="rId5" Type="http://schemas.openxmlformats.org/officeDocument/2006/relationships/image" Target="../media/image334.jpeg"/><Relationship Id="rId4" Type="http://schemas.openxmlformats.org/officeDocument/2006/relationships/image" Target="../media/image333.jpe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676400" y="2209800"/>
            <a:ext cx="62484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uk-UA" sz="4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eris" pitchFamily="50" charset="-52"/>
              </a:rPr>
              <a:t>Науково-технічна </a:t>
            </a:r>
          </a:p>
          <a:p>
            <a:pPr algn="ctr">
              <a:defRPr/>
            </a:pPr>
            <a:r>
              <a:rPr lang="uk-UA" sz="4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eris" pitchFamily="50" charset="-52"/>
              </a:rPr>
              <a:t>бібліотека </a:t>
            </a: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1219200" y="381000"/>
            <a:ext cx="6781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Neris" pitchFamily="50" charset="-52"/>
              </a:rPr>
              <a:t>Міністерство освіти і науки</a:t>
            </a:r>
            <a:r>
              <a:rPr 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Neris" pitchFamily="50" charset="-52"/>
              </a:rPr>
              <a:t> </a:t>
            </a:r>
            <a:r>
              <a:rPr lang="uk-UA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Neris" pitchFamily="50" charset="-52"/>
              </a:rPr>
              <a:t>України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762000" y="3657600"/>
            <a:ext cx="74676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eris Light" pitchFamily="50" charset="-52"/>
              </a:rPr>
              <a:t>По сторінка</a:t>
            </a:r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eris Light" pitchFamily="50" charset="-52"/>
              </a:rPr>
              <a:t>х</a:t>
            </a:r>
            <a:r>
              <a:rPr lang="uk-UA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eris Light" pitchFamily="50" charset="-52"/>
              </a:rPr>
              <a:t> </a:t>
            </a:r>
            <a:r>
              <a:rPr lang="uk-UA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eris Light" pitchFamily="50" charset="-52"/>
              </a:rPr>
              <a:t>“Свята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eris Light" pitchFamily="50" charset="-52"/>
              </a:rPr>
              <a:t> </a:t>
            </a:r>
            <a:endParaRPr lang="uk-UA" sz="5400" b="1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Neris Light" pitchFamily="50" charset="-52"/>
            </a:endParaRPr>
          </a:p>
          <a:p>
            <a:pPr algn="ctr">
              <a:defRPr/>
            </a:pP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eris Light" pitchFamily="50" charset="-52"/>
              </a:rPr>
              <a:t>друзів </a:t>
            </a:r>
            <a:r>
              <a:rPr lang="uk-UA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eris Light" pitchFamily="50" charset="-52"/>
              </a:rPr>
              <a:t>книги”</a:t>
            </a:r>
            <a:endParaRPr lang="uk-UA" sz="5400" b="1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Neris Light" pitchFamily="50" charset="-52"/>
            </a:endParaRPr>
          </a:p>
          <a:p>
            <a:pPr>
              <a:defRPr/>
            </a:pPr>
            <a:endParaRPr lang="ru-RU" sz="5400" dirty="0"/>
          </a:p>
        </p:txBody>
      </p:sp>
      <p:pic>
        <p:nvPicPr>
          <p:cNvPr id="3077" name="Рисунок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838200"/>
            <a:ext cx="3124200" cy="123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26" grpId="0" autoUpdateAnimBg="0"/>
      <p:bldP spid="51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8" name="Picture 4" descr="_IMG_23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04800"/>
            <a:ext cx="86868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69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K:\Фото\Фото из киностудии(2)\10-14 День друзей Книги\DSC_89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048000"/>
            <a:ext cx="5105400" cy="329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perspectiveLeft" fov="4200000">
              <a:rot lat="21299999" lon="1500000" rev="21299999"/>
            </a:camera>
            <a:lightRig rig="threePt" dir="t"/>
          </a:scene3d>
        </p:spPr>
      </p:pic>
      <p:pic>
        <p:nvPicPr>
          <p:cNvPr id="100356" name="Picture 4" descr="100_008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457200"/>
            <a:ext cx="5257800" cy="3566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perspectiveRight" fov="2100000">
              <a:rot lat="0" lon="20399998" rev="600000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 descr="100_007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304800"/>
            <a:ext cx="6477000" cy="4319227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perspectiveHeroicExtremeLeftFacing">
              <a:rot lat="1386113" lon="2018553" rev="112154"/>
            </a:camera>
            <a:lightRig rig="threePt" dir="t"/>
          </a:scene3d>
        </p:spPr>
      </p:pic>
      <p:pic>
        <p:nvPicPr>
          <p:cNvPr id="3" name="Picture 4" descr="100_0080"/>
          <p:cNvPicPr>
            <a:picLocks noChangeAspect="1" noChangeArrowheads="1"/>
          </p:cNvPicPr>
          <p:nvPr/>
        </p:nvPicPr>
        <p:blipFill>
          <a:blip r:embed="rId4" cstate="print"/>
          <a:srcRect r="14620"/>
          <a:stretch>
            <a:fillRect/>
          </a:stretch>
        </p:blipFill>
        <p:spPr bwMode="auto">
          <a:xfrm>
            <a:off x="0" y="2286000"/>
            <a:ext cx="5562600" cy="4343400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isometricOffAxis1Right">
              <a:rot lat="1012846" lon="21296512" rev="680471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IMG_7581"/>
          <p:cNvPicPr>
            <a:picLocks noChangeAspect="1" noChangeArrowheads="1"/>
          </p:cNvPicPr>
          <p:nvPr/>
        </p:nvPicPr>
        <p:blipFill>
          <a:blip r:embed="rId3" cstate="print">
            <a:lum bright="18000" contrast="18000"/>
          </a:blip>
          <a:srcRect l="22580" r="15054"/>
          <a:stretch>
            <a:fillRect/>
          </a:stretch>
        </p:blipFill>
        <p:spPr bwMode="auto">
          <a:xfrm>
            <a:off x="304800" y="228600"/>
            <a:ext cx="4632325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47108" name="Picture 4" descr="DSC_9065"/>
          <p:cNvPicPr>
            <a:picLocks noChangeAspect="1" noChangeArrowheads="1"/>
          </p:cNvPicPr>
          <p:nvPr/>
        </p:nvPicPr>
        <p:blipFill>
          <a:blip r:embed="rId4" cstate="print"/>
          <a:srcRect l="7480" r="7741"/>
          <a:stretch>
            <a:fillRect/>
          </a:stretch>
        </p:blipFill>
        <p:spPr bwMode="auto">
          <a:xfrm>
            <a:off x="3733800" y="2514600"/>
            <a:ext cx="51816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DSC_9004"/>
          <p:cNvPicPr>
            <a:picLocks noChangeAspect="1" noChangeArrowheads="1"/>
          </p:cNvPicPr>
          <p:nvPr/>
        </p:nvPicPr>
        <p:blipFill>
          <a:blip r:embed="rId3" cstate="print"/>
          <a:srcRect b="8243"/>
          <a:stretch>
            <a:fillRect/>
          </a:stretch>
        </p:blipFill>
        <p:spPr bwMode="auto">
          <a:xfrm>
            <a:off x="0" y="0"/>
            <a:ext cx="4267200" cy="5718658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3" name="Picture 4" descr="IMG_0029"/>
          <p:cNvPicPr>
            <a:picLocks noChangeAspect="1" noChangeArrowheads="1"/>
          </p:cNvPicPr>
          <p:nvPr/>
        </p:nvPicPr>
        <p:blipFill>
          <a:blip r:embed="rId4" cstate="print">
            <a:lum bright="18000" contrast="12000"/>
          </a:blip>
          <a:srcRect r="22905"/>
          <a:stretch>
            <a:fillRect/>
          </a:stretch>
        </p:blipFill>
        <p:spPr bwMode="auto">
          <a:xfrm>
            <a:off x="3048000" y="3352800"/>
            <a:ext cx="4343400" cy="3755887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4" name="Picture 4" descr="-IMG_2355"/>
          <p:cNvPicPr>
            <a:picLocks noChangeAspect="1" noChangeArrowheads="1"/>
          </p:cNvPicPr>
          <p:nvPr/>
        </p:nvPicPr>
        <p:blipFill>
          <a:blip r:embed="rId5" cstate="print"/>
          <a:srcRect r="36364"/>
          <a:stretch>
            <a:fillRect/>
          </a:stretch>
        </p:blipFill>
        <p:spPr bwMode="auto">
          <a:xfrm>
            <a:off x="4724400" y="-228600"/>
            <a:ext cx="4419600" cy="4630057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IMG_7781"/>
          <p:cNvPicPr>
            <a:picLocks noChangeAspect="1" noChangeArrowheads="1"/>
          </p:cNvPicPr>
          <p:nvPr/>
        </p:nvPicPr>
        <p:blipFill>
          <a:blip r:embed="rId3" cstate="print">
            <a:lum bright="24000" contrast="36000"/>
          </a:blip>
          <a:srcRect/>
          <a:stretch>
            <a:fillRect/>
          </a:stretch>
        </p:blipFill>
        <p:spPr bwMode="auto">
          <a:xfrm>
            <a:off x="0" y="0"/>
            <a:ext cx="6781800" cy="452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3" name="Picture 1" descr="K:\Фото\Фото из киностудии(2)\10-07 День библиотекаря\IMG_80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2794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100_0087"/>
          <p:cNvPicPr>
            <a:picLocks noChangeAspect="1" noChangeArrowheads="1"/>
          </p:cNvPicPr>
          <p:nvPr/>
        </p:nvPicPr>
        <p:blipFill>
          <a:blip r:embed="rId3" cstate="print">
            <a:lum bright="18000" contrast="24000"/>
          </a:blip>
          <a:srcRect l="8916" r="26124"/>
          <a:stretch>
            <a:fillRect/>
          </a:stretch>
        </p:blipFill>
        <p:spPr bwMode="auto">
          <a:xfrm>
            <a:off x="304800" y="381000"/>
            <a:ext cx="3886200" cy="3989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 fov="2400000">
              <a:rot lat="21498358" lon="20601802" rev="738681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Picture 4" descr="100_0085"/>
          <p:cNvPicPr>
            <a:picLocks noChangeAspect="1" noChangeArrowheads="1"/>
          </p:cNvPicPr>
          <p:nvPr/>
        </p:nvPicPr>
        <p:blipFill>
          <a:blip r:embed="rId4" cstate="print">
            <a:lum bright="12000" contrast="6000"/>
          </a:blip>
          <a:srcRect/>
          <a:stretch>
            <a:fillRect/>
          </a:stretch>
        </p:blipFill>
        <p:spPr bwMode="auto">
          <a:xfrm>
            <a:off x="3048000" y="2743200"/>
            <a:ext cx="5867400" cy="391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 fov="3000000">
              <a:rot lat="221329" lon="1222501" rev="21465178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DSC_904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523" y="457200"/>
            <a:ext cx="8939477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IMG_0061"/>
          <p:cNvPicPr>
            <a:picLocks noChangeAspect="1" noChangeArrowheads="1"/>
          </p:cNvPicPr>
          <p:nvPr/>
        </p:nvPicPr>
        <p:blipFill>
          <a:blip r:embed="rId3" cstate="print">
            <a:lum bright="18000" contrast="24000"/>
          </a:blip>
          <a:srcRect/>
          <a:stretch>
            <a:fillRect/>
          </a:stretch>
        </p:blipFill>
        <p:spPr bwMode="auto">
          <a:xfrm>
            <a:off x="381000" y="457200"/>
            <a:ext cx="5830040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perspectiveContrastingRightFacing" fov="3300000">
              <a:rot lat="1143719" lon="19941220" rev="84860"/>
            </a:camera>
            <a:lightRig rig="threePt" dir="t"/>
          </a:scene3d>
        </p:spPr>
      </p:pic>
      <p:pic>
        <p:nvPicPr>
          <p:cNvPr id="3" name="Picture 4" descr="IMG_0070"/>
          <p:cNvPicPr>
            <a:picLocks noChangeAspect="1" noChangeArrowheads="1"/>
          </p:cNvPicPr>
          <p:nvPr/>
        </p:nvPicPr>
        <p:blipFill>
          <a:blip r:embed="rId4" cstate="print">
            <a:lum bright="12000" contrast="6000"/>
          </a:blip>
          <a:srcRect/>
          <a:stretch>
            <a:fillRect/>
          </a:stretch>
        </p:blipFill>
        <p:spPr bwMode="auto">
          <a:xfrm>
            <a:off x="2819400" y="2514600"/>
            <a:ext cx="5562600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perspectiveHeroicExtremeLeftFacing" fov="4800000">
              <a:rot lat="678380" lon="828939" rev="21161219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51" name="Picture 7" descr="IMG_7752"/>
          <p:cNvPicPr>
            <a:picLocks noChangeAspect="1" noChangeArrowheads="1"/>
          </p:cNvPicPr>
          <p:nvPr/>
        </p:nvPicPr>
        <p:blipFill>
          <a:blip r:embed="rId3" cstate="print">
            <a:lum bright="12000" contrast="6000"/>
          </a:blip>
          <a:srcRect r="7825"/>
          <a:stretch>
            <a:fillRect/>
          </a:stretch>
        </p:blipFill>
        <p:spPr bwMode="auto">
          <a:xfrm>
            <a:off x="2362200" y="304800"/>
            <a:ext cx="647700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57349" name="Picture 5" descr="IMG_8073"/>
          <p:cNvPicPr>
            <a:picLocks noChangeAspect="1" noChangeArrowheads="1"/>
          </p:cNvPicPr>
          <p:nvPr/>
        </p:nvPicPr>
        <p:blipFill>
          <a:blip r:embed="rId4" cstate="print">
            <a:lum bright="6000" contrast="12000"/>
          </a:blip>
          <a:srcRect l="21481" r="5719"/>
          <a:stretch>
            <a:fillRect/>
          </a:stretch>
        </p:blipFill>
        <p:spPr bwMode="auto">
          <a:xfrm>
            <a:off x="0" y="1971675"/>
            <a:ext cx="5334000" cy="488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20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IMG_7596"/>
          <p:cNvPicPr>
            <a:picLocks noChangeAspect="1" noChangeArrowheads="1"/>
          </p:cNvPicPr>
          <p:nvPr/>
        </p:nvPicPr>
        <p:blipFill>
          <a:blip r:embed="rId3" cstate="print">
            <a:lum bright="12000" contrast="18000"/>
          </a:blip>
          <a:srcRect/>
          <a:stretch>
            <a:fillRect/>
          </a:stretch>
        </p:blipFill>
        <p:spPr bwMode="auto">
          <a:xfrm>
            <a:off x="381000" y="381000"/>
            <a:ext cx="7696200" cy="513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7" name="Picture 5" descr="DSC_908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2695575"/>
            <a:ext cx="2514600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CRW_39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838200"/>
            <a:ext cx="7810500" cy="520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298855" lon="21298860" rev="873787"/>
            </a:camera>
            <a:lightRig rig="threePt" dir="t"/>
          </a:scene3d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DSC_9037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0" y="-304800"/>
            <a:ext cx="6705600" cy="4460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3" name="Picture 4" descr="DSCN0707"/>
          <p:cNvPicPr>
            <a:picLocks noChangeAspect="1" noChangeArrowheads="1"/>
          </p:cNvPicPr>
          <p:nvPr/>
        </p:nvPicPr>
        <p:blipFill>
          <a:blip r:embed="rId4" cstate="print">
            <a:lum bright="24000" contrast="24000"/>
          </a:blip>
          <a:srcRect r="31343"/>
          <a:stretch>
            <a:fillRect/>
          </a:stretch>
        </p:blipFill>
        <p:spPr bwMode="auto">
          <a:xfrm>
            <a:off x="4419600" y="2292151"/>
            <a:ext cx="4191000" cy="4565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K:\Фото\Фото из киностудии(2)\10-14 День друзей Книги\DSC_9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3950" y="457200"/>
            <a:ext cx="5480050" cy="574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2" descr="K:\Фото\Фото из киностудии(2)\10-14 День друзей Книги\DSC_90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04800"/>
            <a:ext cx="426720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4" name="Picture 6" descr="IMG_2907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 b="22223"/>
          <a:stretch>
            <a:fillRect/>
          </a:stretch>
        </p:blipFill>
        <p:spPr bwMode="auto">
          <a:xfrm>
            <a:off x="3721100" y="228600"/>
            <a:ext cx="5422900" cy="632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3735" name="Picture 7" descr="IMG_2897"/>
          <p:cNvPicPr>
            <a:picLocks noChangeAspect="1" noChangeArrowheads="1"/>
          </p:cNvPicPr>
          <p:nvPr/>
        </p:nvPicPr>
        <p:blipFill>
          <a:blip r:embed="rId4" cstate="print">
            <a:lum contrast="6000"/>
          </a:blip>
          <a:srcRect r="6757"/>
          <a:stretch>
            <a:fillRect/>
          </a:stretch>
        </p:blipFill>
        <p:spPr bwMode="auto">
          <a:xfrm>
            <a:off x="0" y="1828800"/>
            <a:ext cx="4995932" cy="3719513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21340267" lon="19794318" rev="150287"/>
            </a:camera>
            <a:lightRig rig="threePt" dir="t"/>
          </a:scene3d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24" name="Picture 4" descr="_IMG_7663"/>
          <p:cNvPicPr>
            <a:picLocks noChangeAspect="1" noChangeArrowheads="1"/>
          </p:cNvPicPr>
          <p:nvPr/>
        </p:nvPicPr>
        <p:blipFill>
          <a:blip r:embed="rId3" cstate="print">
            <a:lum bright="18000" contrast="18000"/>
          </a:blip>
          <a:srcRect/>
          <a:stretch>
            <a:fillRect/>
          </a:stretch>
        </p:blipFill>
        <p:spPr bwMode="auto">
          <a:xfrm>
            <a:off x="457200" y="533400"/>
            <a:ext cx="8382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1537596" lon="144788" rev="21005182"/>
            </a:camera>
            <a:lightRig rig="threePt" dir="t"/>
          </a:scene3d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84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6" name="Picture 6" descr="IMG_2366"/>
          <p:cNvPicPr>
            <a:picLocks noChangeAspect="1" noChangeArrowheads="1"/>
          </p:cNvPicPr>
          <p:nvPr/>
        </p:nvPicPr>
        <p:blipFill>
          <a:blip r:embed="rId3" cstate="print">
            <a:lum bright="18000" contrast="36000"/>
          </a:blip>
          <a:srcRect/>
          <a:stretch>
            <a:fillRect/>
          </a:stretch>
        </p:blipFill>
        <p:spPr bwMode="auto">
          <a:xfrm>
            <a:off x="3581400" y="304800"/>
            <a:ext cx="5562600" cy="3708400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844566" lon="21285824" rev="20361182"/>
            </a:camera>
            <a:lightRig rig="threePt" dir="t"/>
          </a:scene3d>
        </p:spPr>
      </p:pic>
      <p:pic>
        <p:nvPicPr>
          <p:cNvPr id="71685" name="Picture 5" descr="IMG_2334"/>
          <p:cNvPicPr>
            <a:picLocks noChangeAspect="1" noChangeArrowheads="1"/>
          </p:cNvPicPr>
          <p:nvPr/>
        </p:nvPicPr>
        <p:blipFill>
          <a:blip r:embed="rId4" cstate="print">
            <a:lum bright="12000"/>
          </a:blip>
          <a:srcRect r="9086"/>
          <a:stretch>
            <a:fillRect/>
          </a:stretch>
        </p:blipFill>
        <p:spPr bwMode="auto">
          <a:xfrm>
            <a:off x="0" y="2438400"/>
            <a:ext cx="5638800" cy="4135438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230457" lon="20729350" rev="870648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K:\Фото\Фото из киностудии(2)\2005_10_13_(День друзей_книги)\100_00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609600"/>
            <a:ext cx="5504781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isometricOffAxis2Left">
              <a:rot lat="73335" lon="21197823" rev="20849423"/>
            </a:camera>
            <a:lightRig rig="threePt" dir="t"/>
          </a:scene3d>
        </p:spPr>
      </p:pic>
      <p:pic>
        <p:nvPicPr>
          <p:cNvPr id="22531" name="Picture 3" descr="K:\Фото\Фото из киностудии(2)\2005_10_13_(День друзей_книги)\100_00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2575370"/>
            <a:ext cx="4876800" cy="3749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isometricOffAxis1Right">
              <a:rot lat="597858" lon="1772023" rev="840762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 descr="IMG_6103"/>
          <p:cNvPicPr>
            <a:picLocks noChangeAspect="1" noChangeArrowheads="1"/>
          </p:cNvPicPr>
          <p:nvPr/>
        </p:nvPicPr>
        <p:blipFill>
          <a:blip r:embed="rId3" cstate="print">
            <a:lum bright="12000" contrast="12000"/>
          </a:blip>
          <a:srcRect/>
          <a:stretch>
            <a:fillRect/>
          </a:stretch>
        </p:blipFill>
        <p:spPr bwMode="auto">
          <a:xfrm>
            <a:off x="609600" y="457200"/>
            <a:ext cx="84582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perspectiveContrastingRightFacing" fov="1800000">
              <a:rot lat="1487514" lon="19989368" rev="44500"/>
            </a:camera>
            <a:lightRig rig="threePt" dir="t"/>
          </a:scene3d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K:\Фото\Фото из киностудии(2)\10-14 День друзей Книги\DSC_90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0"/>
            <a:ext cx="8382000" cy="5574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orthographicFront">
              <a:rot lat="0" lon="0" rev="20699999"/>
            </a:camera>
            <a:lightRig rig="threePt" dir="t"/>
          </a:scene3d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IMG_2359"/>
          <p:cNvPicPr>
            <a:picLocks noChangeAspect="1" noChangeArrowheads="1"/>
          </p:cNvPicPr>
          <p:nvPr/>
        </p:nvPicPr>
        <p:blipFill>
          <a:blip r:embed="rId3" cstate="print">
            <a:lum bright="30000" contrast="36000"/>
          </a:blip>
          <a:srcRect/>
          <a:stretch>
            <a:fillRect/>
          </a:stretch>
        </p:blipFill>
        <p:spPr bwMode="auto">
          <a:xfrm>
            <a:off x="2514600" y="558829"/>
            <a:ext cx="2971800" cy="299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21098667" lon="21537344" rev="20402791"/>
            </a:camera>
            <a:lightRig rig="threePt" dir="t"/>
          </a:scene3d>
        </p:spPr>
      </p:pic>
      <p:pic>
        <p:nvPicPr>
          <p:cNvPr id="3" name="Picture 4" descr="IMG_2633"/>
          <p:cNvPicPr>
            <a:picLocks noChangeAspect="1" noChangeArrowheads="1"/>
          </p:cNvPicPr>
          <p:nvPr/>
        </p:nvPicPr>
        <p:blipFill>
          <a:blip r:embed="rId4" cstate="print">
            <a:lum bright="6000" contrast="24000"/>
          </a:blip>
          <a:srcRect/>
          <a:stretch>
            <a:fillRect/>
          </a:stretch>
        </p:blipFill>
        <p:spPr bwMode="auto">
          <a:xfrm>
            <a:off x="4495800" y="2971800"/>
            <a:ext cx="4267200" cy="2845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967835" lon="480795" rev="19789039"/>
            </a:camera>
            <a:lightRig rig="threePt" dir="t"/>
          </a:scene3d>
        </p:spPr>
      </p:pic>
      <p:pic>
        <p:nvPicPr>
          <p:cNvPr id="83972" name="Picture 4" descr="IMG_0375"/>
          <p:cNvPicPr>
            <a:picLocks noChangeAspect="1" noChangeArrowheads="1"/>
          </p:cNvPicPr>
          <p:nvPr/>
        </p:nvPicPr>
        <p:blipFill>
          <a:blip r:embed="rId5" cstate="print">
            <a:lum bright="12000" contrast="29000"/>
          </a:blip>
          <a:srcRect/>
          <a:stretch>
            <a:fillRect/>
          </a:stretch>
        </p:blipFill>
        <p:spPr bwMode="auto">
          <a:xfrm>
            <a:off x="381000" y="2683669"/>
            <a:ext cx="4495800" cy="2950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543288" lon="1520259" rev="1455704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0" name="Picture 4" descr="IMG_7574"/>
          <p:cNvPicPr>
            <a:picLocks noChangeAspect="1" noChangeArrowheads="1"/>
          </p:cNvPicPr>
          <p:nvPr/>
        </p:nvPicPr>
        <p:blipFill>
          <a:blip r:embed="rId3" cstate="print">
            <a:lum bright="18000" contrast="24000"/>
          </a:blip>
          <a:srcRect/>
          <a:stretch>
            <a:fillRect/>
          </a:stretch>
        </p:blipFill>
        <p:spPr bwMode="auto">
          <a:xfrm>
            <a:off x="457200" y="639762"/>
            <a:ext cx="8686800" cy="621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  <a:scene3d>
            <a:camera prst="orthographicFront">
              <a:rot lat="0" lon="0" rev="900000"/>
            </a:camera>
            <a:lightRig rig="threePt" dir="t"/>
          </a:scene3d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9" name="Picture 1029" descr="IMG_6749"/>
          <p:cNvPicPr>
            <a:picLocks noChangeAspect="1" noChangeArrowheads="1"/>
          </p:cNvPicPr>
          <p:nvPr/>
        </p:nvPicPr>
        <p:blipFill>
          <a:blip r:embed="rId3" cstate="print">
            <a:lum bright="12000" contrast="18000"/>
          </a:blip>
          <a:srcRect/>
          <a:stretch>
            <a:fillRect/>
          </a:stretch>
        </p:blipFill>
        <p:spPr bwMode="auto">
          <a:xfrm>
            <a:off x="0" y="381000"/>
            <a:ext cx="6081713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isometricOffAxis1Right">
              <a:rot lat="436908" lon="20233460" rev="616269"/>
            </a:camera>
            <a:lightRig rig="threePt" dir="t"/>
          </a:scene3d>
        </p:spPr>
      </p:pic>
      <p:pic>
        <p:nvPicPr>
          <p:cNvPr id="3" name="Picture 4" descr="IMG_0031"/>
          <p:cNvPicPr>
            <a:picLocks noChangeAspect="1" noChangeArrowheads="1"/>
          </p:cNvPicPr>
          <p:nvPr/>
        </p:nvPicPr>
        <p:blipFill>
          <a:blip r:embed="rId4" cstate="print">
            <a:lum bright="12000" contrast="6000"/>
          </a:blip>
          <a:srcRect/>
          <a:stretch>
            <a:fillRect/>
          </a:stretch>
        </p:blipFill>
        <p:spPr bwMode="auto">
          <a:xfrm>
            <a:off x="3352800" y="2286000"/>
            <a:ext cx="6019800" cy="401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isometricOffAxis2Left">
              <a:rot lat="1127888" lon="1872122" rev="21098577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 descr="IMG_0037"/>
          <p:cNvPicPr>
            <a:picLocks noChangeAspect="1" noChangeArrowheads="1"/>
          </p:cNvPicPr>
          <p:nvPr/>
        </p:nvPicPr>
        <p:blipFill>
          <a:blip r:embed="rId3" cstate="print">
            <a:lum bright="18000" contrast="30000"/>
          </a:blip>
          <a:srcRect/>
          <a:stretch>
            <a:fillRect/>
          </a:stretch>
        </p:blipFill>
        <p:spPr bwMode="auto">
          <a:xfrm>
            <a:off x="533400" y="609600"/>
            <a:ext cx="8305800" cy="553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660" name="Picture 4" descr="IMG_0026"/>
          <p:cNvPicPr>
            <a:picLocks noChangeAspect="1" noChangeArrowheads="1"/>
          </p:cNvPicPr>
          <p:nvPr/>
        </p:nvPicPr>
        <p:blipFill>
          <a:blip r:embed="rId3" cstate="print"/>
          <a:srcRect r="38065"/>
          <a:stretch>
            <a:fillRect/>
          </a:stretch>
        </p:blipFill>
        <p:spPr bwMode="auto">
          <a:xfrm>
            <a:off x="0" y="0"/>
            <a:ext cx="4495800" cy="4839806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3" name="Picture 4" descr="I-MG_006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8400" y="1981200"/>
            <a:ext cx="6705600" cy="44704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3" presetClass="entr" presetSubtype="27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1" name="Picture 5" descr="IMG_24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914400"/>
            <a:ext cx="7543800" cy="5030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304800" dist="241300" dir="10200000" sx="106000" sy="106000" algn="ctr" rotWithShape="0">
              <a:schemeClr val="accent3"/>
            </a:outerShdw>
          </a:effectLst>
          <a:scene3d>
            <a:camera prst="orthographicFront"/>
            <a:lightRig rig="threePt" dir="t"/>
          </a:scene3d>
          <a:sp3d extrusionH="50800"/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 descr="100_00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838200"/>
            <a:ext cx="7696200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8" name="Picture 4" descr="CRW_42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228600"/>
            <a:ext cx="42672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5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b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endParaRPr lang="ru-RU" sz="4000" b="1" smtClean="0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31076" name="Picture 4" descr="IMG_00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81000"/>
            <a:ext cx="6629400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6" name="Picture 6" descr="IMG_0117"/>
          <p:cNvPicPr>
            <a:picLocks noChangeAspect="1" noChangeArrowheads="1"/>
          </p:cNvPicPr>
          <p:nvPr/>
        </p:nvPicPr>
        <p:blipFill>
          <a:blip r:embed="rId3" cstate="print">
            <a:lum bright="24000" contrast="24000"/>
          </a:blip>
          <a:srcRect/>
          <a:stretch>
            <a:fillRect/>
          </a:stretch>
        </p:blipFill>
        <p:spPr bwMode="auto">
          <a:xfrm>
            <a:off x="2362200" y="609600"/>
            <a:ext cx="7467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orthographicFront">
              <a:rot lat="21044449" lon="19311901" rev="21166574"/>
            </a:camera>
            <a:lightRig rig="threePt" dir="t"/>
          </a:scene3d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K:\Фото\Фото из киностудии(2)\2006-10-12_(День друзей книги)\IMG_23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0700" cy="37338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71682" name="Picture 1" descr="K:\Фото\Фото из киностудии(2)\2006-10-12_(День друзей книги)\IMG_23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3124200"/>
            <a:ext cx="5600700" cy="37338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RW_39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04800"/>
            <a:ext cx="5257800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8" name="Picture 4" descr="100_006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2844800"/>
            <a:ext cx="5410200" cy="360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397" name="Picture 5" descr="_CRW_4046"/>
          <p:cNvPicPr>
            <a:picLocks noChangeAspect="1" noChangeArrowheads="1"/>
          </p:cNvPicPr>
          <p:nvPr/>
        </p:nvPicPr>
        <p:blipFill>
          <a:blip r:embed="rId3" cstate="print">
            <a:lum bright="18000" contrast="18000"/>
          </a:blip>
          <a:srcRect/>
          <a:stretch>
            <a:fillRect/>
          </a:stretch>
        </p:blipFill>
        <p:spPr bwMode="auto">
          <a:xfrm>
            <a:off x="4953000" y="3886200"/>
            <a:ext cx="3505200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orthographicFront">
              <a:rot lat="0" lon="0" rev="19799999"/>
            </a:camera>
            <a:lightRig rig="threePt" dir="t"/>
          </a:scene3d>
        </p:spPr>
      </p:pic>
      <p:pic>
        <p:nvPicPr>
          <p:cNvPr id="4" name="Picture 4" descr="CRW_38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5400" y="3733800"/>
            <a:ext cx="4038600" cy="269139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21299999" lon="0" rev="1800000"/>
            </a:camera>
            <a:lightRig rig="threePt" dir="t"/>
          </a:scene3d>
        </p:spPr>
      </p:pic>
      <p:pic>
        <p:nvPicPr>
          <p:cNvPr id="38916" name="Picture 5" descr="C:\Users\nedayvodata\Desktop\Друзья книги\Рисунок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24600" y="228600"/>
            <a:ext cx="2357438" cy="330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IMG_004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" y="0"/>
            <a:ext cx="35433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orthographicFront">
              <a:rot lat="0" lon="0" rev="20999999"/>
            </a:camera>
            <a:lightRig rig="threePt" dir="t"/>
          </a:scene3d>
        </p:spPr>
      </p:pic>
      <p:pic>
        <p:nvPicPr>
          <p:cNvPr id="3" name="Picture 4" descr="CRW_384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" y="1600200"/>
            <a:ext cx="3390900" cy="23622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600000" lon="0" rev="1200000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187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8" name="Picture 4" descr="100_00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609600"/>
            <a:ext cx="8534400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2" name="Picture 4" descr="100_0069"/>
          <p:cNvPicPr>
            <a:picLocks noChangeAspect="1" noChangeArrowheads="1"/>
          </p:cNvPicPr>
          <p:nvPr/>
        </p:nvPicPr>
        <p:blipFill>
          <a:blip r:embed="rId3" cstate="print"/>
          <a:srcRect r="38145"/>
          <a:stretch>
            <a:fillRect/>
          </a:stretch>
        </p:blipFill>
        <p:spPr bwMode="auto">
          <a:xfrm>
            <a:off x="685800" y="228600"/>
            <a:ext cx="4572000" cy="4927600"/>
          </a:xfrm>
          <a:prstGeom prst="parallelogram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perspectiveContrastingRightFacing"/>
            <a:lightRig rig="threePt" dir="t"/>
          </a:scene3d>
        </p:spPr>
      </p:pic>
      <p:pic>
        <p:nvPicPr>
          <p:cNvPr id="3" name="Picture 4" descr="K:\Фото\Фото из киностудии(2)\2005_10_13_(День друзей_книги)\100_009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4600" y="2667000"/>
            <a:ext cx="6629400" cy="4419600"/>
          </a:xfrm>
          <a:prstGeom prst="flowChartInputOutpu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perspectiveHeroicExtremeLeftFacing"/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0" name="Picture 4" descr="100_0075"/>
          <p:cNvPicPr>
            <a:picLocks noChangeAspect="1" noChangeArrowheads="1"/>
          </p:cNvPicPr>
          <p:nvPr/>
        </p:nvPicPr>
        <p:blipFill>
          <a:blip r:embed="rId3" cstate="print">
            <a:lum bright="12000" contrast="10000"/>
          </a:blip>
          <a:srcRect/>
          <a:stretch>
            <a:fillRect/>
          </a:stretch>
        </p:blipFill>
        <p:spPr bwMode="auto">
          <a:xfrm>
            <a:off x="5562600" y="0"/>
            <a:ext cx="331470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4" descr="100_0083"/>
          <p:cNvPicPr>
            <a:picLocks noChangeAspect="1" noChangeArrowheads="1"/>
          </p:cNvPicPr>
          <p:nvPr/>
        </p:nvPicPr>
        <p:blipFill>
          <a:blip r:embed="rId4" cstate="print">
            <a:lum bright="18000" contrast="30000"/>
          </a:blip>
          <a:srcRect/>
          <a:stretch>
            <a:fillRect/>
          </a:stretch>
        </p:blipFill>
        <p:spPr bwMode="auto">
          <a:xfrm>
            <a:off x="5486400" y="2209800"/>
            <a:ext cx="3352800" cy="2235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4" descr="CRW_395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0" y="4648200"/>
            <a:ext cx="320040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987" name="Picture 3" descr="C:\Users\nedayvodata\Desktop\Друзья книги\5133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457200"/>
            <a:ext cx="2057400" cy="1771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988" name="Picture 4" descr="C:\Users\nedayvodata\Desktop\Друзья книги\hediyekitap-580x47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800" y="304800"/>
            <a:ext cx="1371600" cy="1111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RW_387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9100" y="3581400"/>
            <a:ext cx="4914900" cy="3276600"/>
          </a:xfrm>
          <a:prstGeom prst="rect">
            <a:avLst/>
          </a:prstGeom>
          <a:ln>
            <a:noFill/>
          </a:ln>
          <a:effectLst>
            <a:softEdge rad="317500"/>
          </a:effectLst>
          <a:scene3d>
            <a:camera prst="orthographicFront">
              <a:rot lat="21319162" lon="1585439" rev="20800682"/>
            </a:camera>
            <a:lightRig rig="threePt" dir="t"/>
          </a:scene3d>
        </p:spPr>
      </p:pic>
      <p:pic>
        <p:nvPicPr>
          <p:cNvPr id="4" name="Picture 4" descr="CRW_387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143500" cy="3429000"/>
          </a:xfrm>
          <a:prstGeom prst="rect">
            <a:avLst/>
          </a:prstGeom>
          <a:ln>
            <a:noFill/>
          </a:ln>
          <a:effectLst>
            <a:softEdge rad="317500"/>
          </a:effectLst>
          <a:scene3d>
            <a:camera prst="orthographicFront">
              <a:rot lat="959020" lon="1558356" rev="789234"/>
            </a:camera>
            <a:lightRig rig="threePt" dir="t"/>
          </a:scene3d>
        </p:spPr>
      </p:pic>
      <p:pic>
        <p:nvPicPr>
          <p:cNvPr id="5" name="Picture 4" descr="CRW_393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81000" y="3429000"/>
            <a:ext cx="4800600" cy="3200400"/>
          </a:xfrm>
          <a:prstGeom prst="flowChartInputOutput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20999999" lon="1200000" rev="600000"/>
            </a:camera>
            <a:lightRig rig="threePt" dir="t"/>
          </a:scene3d>
        </p:spPr>
      </p:pic>
      <p:pic>
        <p:nvPicPr>
          <p:cNvPr id="101380" name="Picture 4" descr="100_009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67200" y="0"/>
            <a:ext cx="5410200" cy="3556000"/>
          </a:xfrm>
          <a:prstGeom prst="flowChartInputOutput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20999999" lon="19799989" rev="0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4" name="Picture 4" descr="CRW_40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09192" y="3505200"/>
            <a:ext cx="3377008" cy="24291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9588" y="593725"/>
            <a:ext cx="2157412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4191000"/>
            <a:ext cx="2973388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5400" y="612775"/>
            <a:ext cx="2498725" cy="304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6" name="Picture 4" descr="CRW_394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2667000"/>
            <a:ext cx="5181600" cy="345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40884" lon="21186232" rev="20074783"/>
            </a:camera>
            <a:lightRig rig="threePt" dir="t"/>
          </a:scene3d>
        </p:spPr>
      </p:pic>
      <p:pic>
        <p:nvPicPr>
          <p:cNvPr id="3" name="Picture 4" descr="IMG_0103"/>
          <p:cNvPicPr>
            <a:picLocks noChangeAspect="1" noChangeArrowheads="1"/>
          </p:cNvPicPr>
          <p:nvPr/>
        </p:nvPicPr>
        <p:blipFill>
          <a:blip r:embed="rId4" cstate="print">
            <a:lum bright="18000" contrast="30000"/>
          </a:blip>
          <a:srcRect r="15179"/>
          <a:stretch>
            <a:fillRect/>
          </a:stretch>
        </p:blipFill>
        <p:spPr bwMode="auto">
          <a:xfrm>
            <a:off x="381000" y="381000"/>
            <a:ext cx="4800600" cy="3586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765205" lon="1265904" rev="1398590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120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6" name="Picture 4" descr="CRW_403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228850" y="3684083"/>
            <a:ext cx="3714750" cy="247604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154557" lon="579948" rev="21013066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724401" y="1524000"/>
            <a:ext cx="3581400" cy="259041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300000" lon="0" rev="300000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066800" y="443557"/>
            <a:ext cx="3657601" cy="260444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21185637" lon="20860201" rev="997437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5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K:\Фото\Фото из киностудии(2)\2006-10-12_(День друзей книги)\IMG_23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447800"/>
            <a:ext cx="61722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8" name="Picture 4" descr="IMG_003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343400" y="914400"/>
            <a:ext cx="4581525" cy="305435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scene3d>
            <a:camera prst="orthographicFront">
              <a:rot lat="21354355" lon="2106164" rev="21427624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9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DSC_902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28600" y="1143000"/>
            <a:ext cx="4237974" cy="281781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1410805" lon="20661692" rev="489848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46085" name="Picture 5" descr="DSC_90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572000" y="2667000"/>
            <a:ext cx="4153108" cy="276225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544124" lon="20665659" rev="19946238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492" name="Picture 4" descr="I-MG_6135"/>
          <p:cNvPicPr>
            <a:picLocks noChangeAspect="1" noChangeArrowheads="1"/>
          </p:cNvPicPr>
          <p:nvPr/>
        </p:nvPicPr>
        <p:blipFill>
          <a:blip r:embed="rId3" cstate="print">
            <a:lum bright="12000" contrast="6000"/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066800" y="1047750"/>
            <a:ext cx="3429000" cy="51435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1800000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191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RW_386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134100" y="609600"/>
            <a:ext cx="3009900" cy="451485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20399994" rev="0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5017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90600" y="1371600"/>
            <a:ext cx="4419048" cy="29448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21186657" lon="20771236" rev="1558152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IMG_757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895754" y="914400"/>
            <a:ext cx="4229195" cy="282024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20999999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4" name="Picture 4" descr="IMG_009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0" y="0"/>
            <a:ext cx="4343400" cy="2895600"/>
          </a:xfrm>
          <a:prstGeom prst="ellipse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900000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200400" y="3250523"/>
            <a:ext cx="5410200" cy="3607477"/>
          </a:xfrm>
          <a:prstGeom prst="ellipse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0" lon="0" rev="20999999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8" name="Picture 4" descr="IMG_008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62000" y="228600"/>
            <a:ext cx="2838450" cy="18923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21539991" lon="868787" rev="20654256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81050" y="2101850"/>
            <a:ext cx="2972916" cy="1981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20872208" lon="801062" rev="435313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447800" y="3423839"/>
            <a:ext cx="3642122" cy="242808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21223210" lon="818979" rev="1454851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6144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334000" y="3958779"/>
            <a:ext cx="3276600" cy="21856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21101336" lon="20504627" rev="20180239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61446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267200" y="590694"/>
            <a:ext cx="4533900" cy="30223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0" lon="0" rev="20399999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9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2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2" name="Picture 4" descr="IMG_009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 r="19416"/>
          <a:stretch>
            <a:fillRect/>
          </a:stretch>
        </p:blipFill>
        <p:spPr bwMode="auto">
          <a:xfrm>
            <a:off x="3657600" y="381000"/>
            <a:ext cx="6096000" cy="5742609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scene3d>
            <a:camera prst="orthographicFront">
              <a:rot lat="1010884" lon="19765739" rev="20330307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55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2" name="Picture 4" descr="DSC_91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/>
            </a:extLst>
          </a:blip>
          <a:srcRect l="21136" r="20681"/>
          <a:stretch/>
        </p:blipFill>
        <p:spPr bwMode="auto">
          <a:xfrm>
            <a:off x="304800" y="381000"/>
            <a:ext cx="5257800" cy="5938838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21354355" lon="2106164" rev="21427624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2" name="Picture 4" descr="IMG_010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714525" y="457200"/>
            <a:ext cx="2209800" cy="14732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20196051" lon="21056299" rev="1312813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6861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286249" y="1364881"/>
            <a:ext cx="2361753" cy="15740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736050" lon="601433" rev="1304313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6861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696003" y="2438400"/>
            <a:ext cx="2990493" cy="199310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186828" lon="1053289" rev="1371090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6861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295900" y="3962400"/>
            <a:ext cx="3468687" cy="231159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0" lon="0" rev="1200000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6861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19100" y="3721988"/>
            <a:ext cx="4191001" cy="27924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07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07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686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686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70" decel="1000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770" decel="100000"/>
                                        <p:tgtEl>
                                          <p:spTgt spid="686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28600"/>
            <a:ext cx="5562600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2036" name="Picture 4" descr="_IMG_2358"/>
          <p:cNvPicPr>
            <a:picLocks noChangeAspect="1" noChangeArrowheads="1"/>
          </p:cNvPicPr>
          <p:nvPr/>
        </p:nvPicPr>
        <p:blipFill>
          <a:blip r:embed="rId4" cstate="print">
            <a:lum bright="18000" contrast="12000"/>
          </a:blip>
          <a:srcRect/>
          <a:stretch>
            <a:fillRect/>
          </a:stretch>
        </p:blipFill>
        <p:spPr bwMode="auto">
          <a:xfrm>
            <a:off x="3257550" y="2667000"/>
            <a:ext cx="5410200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8" name="Picture 4" descr="_IMG_2382"/>
          <p:cNvPicPr>
            <a:picLocks noChangeAspect="1" noChangeArrowheads="1"/>
          </p:cNvPicPr>
          <p:nvPr/>
        </p:nvPicPr>
        <p:blipFill>
          <a:blip r:embed="rId3" cstate="print">
            <a:lum bright="24000" contrast="18000"/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638800" y="-177800"/>
            <a:ext cx="3505200" cy="23368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401789" y="2099898"/>
            <a:ext cx="3742211" cy="249622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7578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543549" y="4596122"/>
            <a:ext cx="3597946" cy="239863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7578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-152401" y="-99840"/>
            <a:ext cx="3048001" cy="203315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scene3d>
            <a:camera prst="orthographicFront">
              <a:rot lat="20099998" lon="20699968" rev="20999999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7578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606500" y="328001"/>
            <a:ext cx="2994200" cy="199726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1338983" lon="20685180" rev="20685172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75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84150"/>
            <a:ext cx="5181600" cy="345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95650" y="2557463"/>
            <a:ext cx="5621338" cy="374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709" name="Picture 5" descr="IMG_07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543050" y="249237"/>
            <a:ext cx="6705600" cy="657066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21328160" lon="20094972" rev="427053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0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0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00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092" name="Picture 4" descr="IMG_08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04800" y="914400"/>
            <a:ext cx="5817616" cy="438514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scene3d>
            <a:camera prst="orthographicFront">
              <a:rot lat="1151451" lon="21064931" rev="1228521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7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140" name="Picture 4" descr="IMG_082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124450" y="457199"/>
            <a:ext cx="3544044" cy="276381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20999999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7680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121700" y="3050652"/>
            <a:ext cx="4076700" cy="289934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0" lon="0" rev="900000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76804" name="Picture 4" descr="C:\Users\Танюша\Desktop\Друзья книги\Avtograf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085850" y="667532"/>
            <a:ext cx="2950500" cy="2343150"/>
          </a:xfrm>
          <a:prstGeom prst="rect">
            <a:avLst/>
          </a:prstGeom>
          <a:noFill/>
          <a:effectLst>
            <a:softEdge rad="317500"/>
          </a:effectLst>
          <a:scene3d>
            <a:camera prst="orthographicFront">
              <a:rot lat="0" lon="0" rev="600000"/>
            </a:camera>
            <a:lightRig rig="threePt" dir="t"/>
          </a:scene3d>
          <a:extLst>
            <a:ext uri="{909E8E84-426E-40DD-AFC4-6F175D3DCCD1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9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9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19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44" name="Picture 4" descr="IMG_08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5050" y="1733550"/>
            <a:ext cx="4419600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020" name="Picture 4" descr="IMG_08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038600" y="533400"/>
            <a:ext cx="4539784" cy="3396240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0699999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914650" y="3276600"/>
            <a:ext cx="4300654" cy="314869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1500000"/>
            </a:camera>
            <a:lightRig rig="threePt" dir="t"/>
          </a:scene3d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140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140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7270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3" name="Picture 5" descr="IMG_083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14400" y="914400"/>
            <a:ext cx="5867400" cy="4675008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0" lon="0" rev="1500000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7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29" name="Picture 5" descr="IMG_08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14400" y="1981200"/>
            <a:ext cx="4191001" cy="2632076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  <a:scene3d>
            <a:camera prst="orthographicFront">
              <a:rot lat="841709" lon="1254342" rev="1056032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791200" y="1752600"/>
            <a:ext cx="3008111" cy="430254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"/>
          </a:effectLst>
          <a:scene3d>
            <a:camera prst="orthographicFront">
              <a:rot lat="736049" lon="20295674" rev="20698550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05" name="Picture 5" descr="IMG_079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590800" y="1447800"/>
            <a:ext cx="5943600" cy="41148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901" name="Picture 5" descr="IMG_08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819150" y="38894"/>
            <a:ext cx="2782398" cy="183038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20720959" lon="159754" rev="20672635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419600" y="230982"/>
            <a:ext cx="4527980" cy="296888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0" lon="0" rev="20699999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47526" y="1913466"/>
            <a:ext cx="2654022" cy="218492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20703497" lon="21519723" rev="310528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6963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543050" y="3600450"/>
            <a:ext cx="3429000" cy="242453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1539536" lon="966127" rev="2021403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6963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105400" y="3886200"/>
            <a:ext cx="3424237" cy="271146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>
              <a:rot lat="1616774" lon="20777262" rev="19901983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08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1752600"/>
            <a:ext cx="4572000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088813" y="0"/>
            <a:ext cx="6055187" cy="443910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  <p:pic>
        <p:nvPicPr>
          <p:cNvPr id="223236" name="Picture 4" descr="IMG_084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28600" y="2521742"/>
            <a:ext cx="5314950" cy="413952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32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3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3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09600" y="1466850"/>
            <a:ext cx="5794375" cy="427223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20713974" lon="20979284" rev="159841"/>
            </a:camera>
            <a:lightRig rig="threePt" dir="t"/>
          </a:scene3d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Users\nedayvodata\Desktop\Презентация\IMG_24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57200" y="304800"/>
            <a:ext cx="4132263" cy="48768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900000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79875" name="Picture 3" descr="C:\Users\nedayvodata\Desktop\Презентация\IMG_24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953000" y="1600200"/>
            <a:ext cx="3887788" cy="484346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20699999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9" name="Picture 3" descr="C:\Users\nedayvodata\Desktop\Презентация\IMG_23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419600" y="1066800"/>
            <a:ext cx="4495800" cy="434758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20099999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80898" name="Picture 2" descr="C:\Users\nedayvodata\Desktop\Презентация\IMG_23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04800" y="2133600"/>
            <a:ext cx="5213278" cy="347503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1200000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4" descr="C:\Users\nedayvodata\Desktop\Презентация\IMG_24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286000" y="3238500"/>
            <a:ext cx="5622925" cy="37480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81923" name="Picture 2" descr="C:\Users\nedayvodata\Desktop\Презентация\IMG_238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52400" y="19050"/>
            <a:ext cx="5259388" cy="35052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5" name="Picture 3" descr="C:\Users\nedayvodata\Desktop\Презентация\IMG_23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0550" y="3498117"/>
            <a:ext cx="4953000" cy="330125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38596" name="Picture 4" descr="C:\Users\nedayvodata\Desktop\Презентация\IMG_24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4198" y="914400"/>
            <a:ext cx="3163596" cy="474503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38594" name="Picture 2" descr="C:\Users\nedayvodata\Desktop\Презентация\IMG_237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228600"/>
            <a:ext cx="4876800" cy="3250467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38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38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38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 descr="C:\Users\nedayvodata\Desktop\Презентация\IMG_24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2514600"/>
            <a:ext cx="4001454" cy="2873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40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9" name="Picture 3" descr="C:\Users\nedayvodata\Desktop\Презентация\IMG_25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499" y="533400"/>
            <a:ext cx="3163703" cy="4746625"/>
          </a:xfrm>
          <a:prstGeom prst="rect">
            <a:avLst/>
          </a:prstGeom>
          <a:noFill/>
          <a:effectLst>
            <a:softEdge rad="127000"/>
          </a:effectLst>
          <a:scene3d>
            <a:camera prst="isometricOffAxis1Left">
              <a:rot lat="21474354" lon="43812" rev="20023460"/>
            </a:camera>
            <a:lightRig rig="threePt" dir="t"/>
          </a:scene3d>
        </p:spPr>
      </p:pic>
      <p:pic>
        <p:nvPicPr>
          <p:cNvPr id="244738" name="Picture 2" descr="C:\Users\nedayvodata\Desktop\Презентация\IMG_25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361949"/>
            <a:ext cx="3062126" cy="4594225"/>
          </a:xfrm>
          <a:prstGeom prst="rect">
            <a:avLst/>
          </a:prstGeom>
          <a:noFill/>
          <a:effectLst>
            <a:softEdge rad="127000"/>
          </a:effectLst>
          <a:scene3d>
            <a:camera prst="isometricOffAxis1Right">
              <a:rot lat="21374072" lon="388242" rev="1116177"/>
            </a:camera>
            <a:lightRig rig="threePt" dir="t"/>
          </a:scene3d>
        </p:spPr>
      </p:pic>
      <p:pic>
        <p:nvPicPr>
          <p:cNvPr id="88068" name="Picture 3" descr="C:\Users\nedayvodata\Desktop\Презентация\IMG_257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905000" y="3425825"/>
            <a:ext cx="4876800" cy="32512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44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44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44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44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3" name="Picture 3" descr="C:\Users\nedayvodata\Desktop\Презентация\IMG_24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3767" y="3124200"/>
            <a:ext cx="5030233" cy="33527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0644" name="Picture 4" descr="C:\Users\nedayvodata\Desktop\Презентация\IMG_246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4800"/>
            <a:ext cx="5174317" cy="34487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C:\Users\nedayvodata\Desktop\Презентация\IMG_25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505200" y="228600"/>
            <a:ext cx="5181600" cy="34544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0" lon="0" rev="20999999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87043" name="Picture 3" descr="C:\Users\nedayvodata\Desktop\Презентация\IMG_25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81000" y="914400"/>
            <a:ext cx="2971800" cy="4459288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0" lon="0" rev="600000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  <p:pic>
        <p:nvPicPr>
          <p:cNvPr id="87044" name="Picture 4" descr="C:\Users\nedayvodata\Desktop\Презентация\IMG_25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191000" y="3144044"/>
            <a:ext cx="4135438" cy="35179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0" lon="0" rev="20999999"/>
            </a:camera>
            <a:lightRig rig="threePt" dir="t"/>
          </a:scene3d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nedayvodata\Desktop\Презентация\IMG_2397.jpg"/>
          <p:cNvPicPr>
            <a:picLocks noChangeAspect="1" noChangeArrowheads="1"/>
          </p:cNvPicPr>
          <p:nvPr/>
        </p:nvPicPr>
        <p:blipFill rotWithShape="1">
          <a:blip r:embed="rId3" cstate="print"/>
          <a:srcRect/>
          <a:stretch/>
        </p:blipFill>
        <p:spPr bwMode="auto">
          <a:xfrm>
            <a:off x="2571750" y="894570"/>
            <a:ext cx="3143250" cy="42275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0"/>
          </a:effectLst>
          <a:scene3d>
            <a:camera prst="orthographicFront">
              <a:rot lat="0" lon="0" rev="19799999"/>
            </a:camera>
            <a:lightRig rig="threePt" dir="t"/>
          </a:scene3d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2" name="Picture 2" descr="C:\Users\nedayvodata\Desktop\Презентация\IMG_24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5800"/>
            <a:ext cx="5669278" cy="3778666"/>
          </a:xfrm>
          <a:prstGeom prst="rect">
            <a:avLst/>
          </a:prstGeom>
          <a:noFill/>
          <a:effectLst>
            <a:softEdge rad="127000"/>
          </a:effectLst>
          <a:scene3d>
            <a:camera prst="isometricOffAxis2Right">
              <a:rot lat="315885" lon="19531924" rev="1488355"/>
            </a:camera>
            <a:lightRig rig="threePt" dir="t"/>
          </a:scene3d>
        </p:spPr>
      </p:pic>
      <p:pic>
        <p:nvPicPr>
          <p:cNvPr id="245764" name="Picture 4" descr="C:\Users\nedayvodata\Desktop\Презентация\IMG_26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14850" y="2438400"/>
            <a:ext cx="5029200" cy="3352044"/>
          </a:xfrm>
          <a:prstGeom prst="rect">
            <a:avLst/>
          </a:prstGeom>
          <a:noFill/>
          <a:effectLst>
            <a:softEdge rad="127000"/>
          </a:effectLst>
          <a:scene3d>
            <a:camera prst="isometricOffAxis2Left">
              <a:rot lat="20689015" lon="19894984" rev="20334047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457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457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45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45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457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457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45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45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 descr="C:\Users\nedayvodata\Desktop\Презентация\IMG_24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304800"/>
            <a:ext cx="3806011" cy="5195888"/>
          </a:xfrm>
          <a:prstGeom prst="rect">
            <a:avLst/>
          </a:prstGeom>
          <a:noFill/>
          <a:effectLst>
            <a:softEdge rad="127000"/>
          </a:effectLst>
          <a:scene3d>
            <a:camera prst="orthographicFront">
              <a:rot lat="303349" lon="1671369" rev="21071132"/>
            </a:camera>
            <a:lightRig rig="threePt" dir="t"/>
          </a:scene3d>
        </p:spPr>
      </p:pic>
      <p:pic>
        <p:nvPicPr>
          <p:cNvPr id="242691" name="Picture 3" descr="C:\Users\nedayvodata\Desktop\Презентация\IMG_25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1027384"/>
            <a:ext cx="3886200" cy="5830616"/>
          </a:xfrm>
          <a:prstGeom prst="rect">
            <a:avLst/>
          </a:prstGeom>
          <a:noFill/>
          <a:effectLst>
            <a:softEdge rad="317500"/>
          </a:effectLst>
          <a:scene3d>
            <a:camera prst="orthographicFront">
              <a:rot lat="376773" lon="20145136" rev="818983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26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26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2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42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26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26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2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2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D:\Друзі книги\Фото\IMG_01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304800"/>
            <a:ext cx="5061360" cy="54102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22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3" descr="D:\Друзі книги\Фото\IMG_0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457200"/>
            <a:ext cx="4919663" cy="32766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orthographicFront">
              <a:rot lat="154556" lon="20713070" rev="579947"/>
            </a:camera>
            <a:lightRig rig="threePt" dir="t"/>
          </a:scene3d>
        </p:spPr>
      </p:pic>
      <p:pic>
        <p:nvPicPr>
          <p:cNvPr id="82947" name="Picture 4" descr="D:\Друзі книги\Фото\IMG_00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8600" y="2971800"/>
            <a:ext cx="5105400" cy="340042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orthographicFront">
              <a:rot lat="21369536" lon="20729351" rev="20729335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1" name="Picture 3" descr="D:\Друзі книги\Фото\IMG_00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10617">
            <a:off x="3712455" y="604905"/>
            <a:ext cx="5622110" cy="3744913"/>
          </a:xfrm>
          <a:prstGeom prst="parallelogram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83970" name="Picture 2" descr="D:\Друзі книги\Фото\IMG_00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24252">
            <a:off x="-374403" y="2292340"/>
            <a:ext cx="5605463" cy="3733800"/>
          </a:xfrm>
          <a:prstGeom prst="parallelogram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839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5" decel="1000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155" decel="100000"/>
                                        <p:tgtEl>
                                          <p:spTgt spid="839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1155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1155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5" name="Picture 2" descr="D:\Друзі книги\Фото\IMG_99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86495">
            <a:off x="3576184" y="2939780"/>
            <a:ext cx="5343525" cy="3559175"/>
          </a:xfrm>
          <a:prstGeom prst="parallelogram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4" name="Picture 3" descr="D:\Друзі книги\Фото\IMG_03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228600"/>
            <a:ext cx="5257800" cy="350202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D:\Друзі книги\Фото\IMG_00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75024">
            <a:off x="3992352" y="272811"/>
            <a:ext cx="4851874" cy="3231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orthographicFront">
              <a:rot lat="0" lon="900000" rev="0"/>
            </a:camera>
            <a:lightRig rig="threePt" dir="t"/>
          </a:scene3d>
        </p:spPr>
      </p:pic>
      <p:pic>
        <p:nvPicPr>
          <p:cNvPr id="86019" name="Picture 3" descr="D:\Друзі книги\Фото\IMG_00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03068">
            <a:off x="305421" y="2772647"/>
            <a:ext cx="5376864" cy="358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orthographicFront">
              <a:rot lat="0" lon="1199990" rev="0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D:\Друзі книги\Фото\IMG_00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81000"/>
            <a:ext cx="4500563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88067" name="Picture 3" descr="D:\Друзі книги\Фото\IMG_00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0"/>
            <a:ext cx="373380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88068" name="Picture 4" descr="D:\Друзі книги\Фото\IMG_004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3631449"/>
            <a:ext cx="4724400" cy="3226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D:\Друзі книги\Фото\IMG_00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34035">
            <a:off x="5211" y="55296"/>
            <a:ext cx="5428601" cy="3615643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89091" name="Picture 3" descr="D:\Друзі книги\Фото\IMG_00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17982">
            <a:off x="3899469" y="2965524"/>
            <a:ext cx="5466307" cy="3641041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30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D:\Друзі книги\Фото\IMG_03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96055">
            <a:off x="184610" y="3263552"/>
            <a:ext cx="5278815" cy="3516313"/>
          </a:xfrm>
          <a:prstGeom prst="parallelogram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90115" name="Picture 3" descr="D:\Друзі книги\Фото\IMG_00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848534">
            <a:off x="4136362" y="86540"/>
            <a:ext cx="5410200" cy="3603625"/>
          </a:xfrm>
          <a:prstGeom prst="parallelogram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2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D:\Друзі книги\Фото\IMG_99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33881">
            <a:off x="4724400" y="2667000"/>
            <a:ext cx="343257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1139" name="Picture 3" descr="D:\Друзі книги\Фото\IMG_99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03940">
            <a:off x="2819400" y="457200"/>
            <a:ext cx="3654803" cy="2407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91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D:\Друзі книги\Фото\IMG_99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49522">
            <a:off x="3723453" y="404237"/>
            <a:ext cx="3247065" cy="20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2163" name="Picture 3" descr="D:\Друзі книги\Фото\IMG_00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42541">
            <a:off x="5531110" y="3828843"/>
            <a:ext cx="3637666" cy="2422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2164" name="Picture 4" descr="D:\Друзі книги\Фото\IMG_006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594394">
            <a:off x="4822785" y="1883946"/>
            <a:ext cx="3353969" cy="22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D:\Друзі книги\Фото\IMG_01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46314">
            <a:off x="211329" y="1184962"/>
            <a:ext cx="3918214" cy="2609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orthographicFront">
              <a:rot lat="900000" lon="0" rev="0"/>
            </a:camera>
            <a:lightRig rig="threePt" dir="t"/>
          </a:scene3d>
        </p:spPr>
      </p:pic>
      <p:pic>
        <p:nvPicPr>
          <p:cNvPr id="93187" name="Picture 4" descr="D:\Друзі книги\Фото\IMG_01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336130">
            <a:off x="1879043" y="3031743"/>
            <a:ext cx="4821238" cy="321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orthographicFront">
              <a:rot lat="1800000" lon="0" rev="0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D:\Друзі книги\Фото\IMG_00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82290">
            <a:off x="5329953" y="979737"/>
            <a:ext cx="4021138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orthographicFront">
              <a:rot lat="900000" lon="0" rev="0"/>
            </a:camera>
            <a:lightRig rig="threePt" dir="t"/>
          </a:scene3d>
        </p:spPr>
      </p:pic>
      <p:pic>
        <p:nvPicPr>
          <p:cNvPr id="94211" name="Picture 3" descr="D:\Друзі книги\Фото\IMG_00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129083">
            <a:off x="2762663" y="3394968"/>
            <a:ext cx="4578350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orthographicFront">
              <a:rot lat="1800000" lon="0" rev="20699999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D:\Друзі книги\Фото\IMG_01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74771">
            <a:off x="4609718" y="135335"/>
            <a:ext cx="4680801" cy="31167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5235" name="Picture 3" descr="D:\Друзі книги\Фото\IMG_01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09342">
            <a:off x="4655821" y="3737852"/>
            <a:ext cx="4642300" cy="3091897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5236" name="Picture 4" descr="D:\Друзі книги\Фото\IMG_015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05056">
            <a:off x="124965" y="194875"/>
            <a:ext cx="4682166" cy="311761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:\Друзі книги\Фото\IMG_01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53107">
            <a:off x="4113535" y="241460"/>
            <a:ext cx="4876800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5" name="Picture 2" descr="D:\Друзі книги\Фото\IMG_01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70275">
            <a:off x="258153" y="3546219"/>
            <a:ext cx="4935538" cy="328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D:\Друзі книги\Фото\IMG_00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87380">
            <a:off x="5065414" y="3873731"/>
            <a:ext cx="3764256" cy="2506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orthographicFront">
              <a:rot lat="1500000" lon="0" rev="0"/>
            </a:camera>
            <a:lightRig rig="threePt" dir="t"/>
          </a:scene3d>
        </p:spPr>
      </p:pic>
      <p:pic>
        <p:nvPicPr>
          <p:cNvPr id="97283" name="Picture 3" descr="D:\Друзі книги\Фото\IMG_01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1752600"/>
            <a:ext cx="3505815" cy="2335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orthographicFront">
              <a:rot lat="20399999" lon="0" rev="0"/>
            </a:camera>
            <a:lightRig rig="threePt" dir="t"/>
          </a:scene3d>
        </p:spPr>
      </p:pic>
      <p:pic>
        <p:nvPicPr>
          <p:cNvPr id="97284" name="Picture 4" descr="D:\Друзі книги\Фото\IMG_019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0"/>
            <a:ext cx="3088622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orthographicFront">
              <a:rot lat="1500000" lon="0" rev="0"/>
            </a:camera>
            <a:lightRig rig="threePt" dir="t"/>
          </a:scene3d>
        </p:spPr>
      </p:pic>
      <p:pic>
        <p:nvPicPr>
          <p:cNvPr id="97285" name="Picture 5" descr="D:\Друзі книги\Фото\IMG_02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099758">
            <a:off x="1219186" y="3424540"/>
            <a:ext cx="4057974" cy="2702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orthographicFront">
              <a:rot lat="1500000" lon="0" rev="0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72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7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7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72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7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7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72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D:\Друзі книги\Фото\IMG_0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443462">
            <a:off x="-33969" y="1468486"/>
            <a:ext cx="3429623" cy="3146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98307" name="Picture 3" descr="D:\Друзі книги\Фото\IMG_028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4200" y="0"/>
            <a:ext cx="4074736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D:\Друзі книги\Фото\IMG_03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61349">
            <a:off x="3276600" y="2209800"/>
            <a:ext cx="3352800" cy="223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9331" name="Picture 3" descr="D:\Друзі книги\Фото\IMG_00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17138">
            <a:off x="533399" y="4343400"/>
            <a:ext cx="3395803" cy="2231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9332" name="Picture 4" descr="D:\Друзі книги\Фото\IMG_009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370614">
            <a:off x="589801" y="1216656"/>
            <a:ext cx="2458285" cy="163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D:\Друзі книги\Фото\IMG_01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4648200"/>
            <a:ext cx="3581400" cy="2385357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0355" name="Picture 3" descr="D:\Друзі книги\Фото\IMG_01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3905" y="381000"/>
            <a:ext cx="3220095" cy="2144713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0356" name="Picture 4" descr="D:\Друзі книги\Фото\IMG_02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800" y="2895600"/>
            <a:ext cx="3448910" cy="2297113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0357" name="Picture 5" descr="D:\Друзі книги\Фото\IMG_029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" y="0"/>
            <a:ext cx="3658030" cy="243639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D:\Друзі книги\Фото\IMG_02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95091" y="2133600"/>
            <a:ext cx="3448909" cy="229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1379" name="Picture 3" descr="D:\Друзі книги\Фото\IMG_02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0"/>
            <a:ext cx="3220095" cy="214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1380" name="Picture 4" descr="D:\Друзі книги\Фото\IMG_02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1775" y="4572000"/>
            <a:ext cx="34322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5" name="Picture 2" descr="D:\Друзі книги\Фото\IMG_025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842694">
            <a:off x="14311" y="188620"/>
            <a:ext cx="2503261" cy="166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6" name="Picture 3" descr="D:\Друзі книги\Фото\IMG_026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217077">
            <a:off x="2590879" y="571922"/>
            <a:ext cx="2774446" cy="184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D:\Друзі книги\Фото\IMG_02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82824">
            <a:off x="4822832" y="3494665"/>
            <a:ext cx="3759175" cy="250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3427" name="Picture 3" descr="D:\Друзі книги\Фото\IMG_02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392783">
            <a:off x="323167" y="3250228"/>
            <a:ext cx="3845298" cy="2561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3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D:\Друзі книги\Фото\IMG_02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3990139"/>
            <a:ext cx="4305838" cy="2867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04451" name="Picture 3" descr="D:\Друзі книги\Фото\IMG_02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0"/>
            <a:ext cx="3429000" cy="3811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D:\Друзі книги\Фото\IMG_03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456631">
            <a:off x="4220724" y="2027660"/>
            <a:ext cx="5050159" cy="3363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5475" name="Picture 3" descr="D:\Друзі книги\Фото\IMG_03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2400"/>
            <a:ext cx="2533650" cy="199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4" name="Picture 2" descr="D:\Друзі книги\Фото\IMG_035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362200"/>
            <a:ext cx="2533650" cy="206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5" name="Picture 3" descr="D:\Друзі книги\Фото\IMG_006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800601"/>
            <a:ext cx="25336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105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5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D:\Друзі книги\Фото\IMG_03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38984">
            <a:off x="853086" y="2311311"/>
            <a:ext cx="3996880" cy="2662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07523" name="Picture 3" descr="D:\Друзі книги\Фото\IMG_01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83334">
            <a:off x="4322306" y="719934"/>
            <a:ext cx="3852187" cy="256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07524" name="Picture 4" descr="D:\Друзі книги\Фото\IMG_037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3657600"/>
            <a:ext cx="3792132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7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C:\Users\nedayvodata\Desktop\Друзі книги\1 (30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81000"/>
            <a:ext cx="4071938" cy="316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perspectiveContrastingRightFacing" fov="1200000">
              <a:rot lat="623785" lon="20400000" rev="213211"/>
            </a:camera>
            <a:lightRig rig="threePt" dir="t"/>
          </a:scene3d>
        </p:spPr>
      </p:pic>
      <p:pic>
        <p:nvPicPr>
          <p:cNvPr id="106499" name="Picture 3" descr="C:\Users\nedayvodata\Desktop\Друзі книги\Новая папка (3)\1 (4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304800"/>
            <a:ext cx="4648200" cy="309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perspectiveContrastingLeftFacing" fov="900000">
              <a:rot lat="623785" lon="1200000" rev="21594000"/>
            </a:camera>
            <a:lightRig rig="threePt" dir="t"/>
          </a:scene3d>
        </p:spPr>
      </p:pic>
      <p:pic>
        <p:nvPicPr>
          <p:cNvPr id="106500" name="Picture 4" descr="C:\Users\nedayvodata\Desktop\Друзі книги\Новая папка (3)\1 (26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7400" y="3276600"/>
            <a:ext cx="5110163" cy="340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perspectiveRelaxed" fov="2100000">
              <a:rot lat="21000000" lon="0" rev="0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C:\Users\nedayvodata\Desktop\Друзі книги\Новая папка (3)\1 (77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2514600"/>
            <a:ext cx="2152421" cy="1593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7523" name="Picture 3" descr="C:\Users\nedayvodata\Desktop\Друзі книги\Новая папка (3)\1 (3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81000" y="2438400"/>
            <a:ext cx="2816378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perspectiveContrastingRightFacing"/>
            <a:lightRig rig="threePt" dir="t"/>
          </a:scene3d>
        </p:spPr>
      </p:pic>
      <p:pic>
        <p:nvPicPr>
          <p:cNvPr id="107524" name="Picture 4" descr="C:\Users\nedayvodata\Desktop\Друзі книги\Новая папка (3)\1 (35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73556">
            <a:off x="5883511" y="2560929"/>
            <a:ext cx="3053642" cy="203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perspectiveContrastingLeftFacing" fov="7200000">
              <a:rot lat="623785" lon="2400000" rev="21594000"/>
            </a:camera>
            <a:lightRig rig="threePt" dir="t"/>
          </a:scene3d>
        </p:spPr>
      </p:pic>
      <p:pic>
        <p:nvPicPr>
          <p:cNvPr id="107525" name="Picture 5" descr="C:\Users\nedayvodata\Desktop\Друзі книги\Новая папка (3)\1 (76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91000" y="2438400"/>
            <a:ext cx="2435624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7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7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7" name="Picture 3" descr="C:\Users\nedayvodata\Desktop\Друзі книги\Новая папка\1 (4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8600" y="-152400"/>
            <a:ext cx="5028582" cy="335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perspectiveContrastingRightFacing" fov="3300000">
              <a:rot lat="623785" lon="19200000" rev="213211"/>
            </a:camera>
            <a:lightRig rig="threePt" dir="t"/>
          </a:scene3d>
        </p:spPr>
      </p:pic>
      <p:pic>
        <p:nvPicPr>
          <p:cNvPr id="108548" name="Picture 4" descr="C:\Users\nedayvodata\Desktop\Друзі книги\Новая папка\1 (47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76600"/>
            <a:ext cx="4617017" cy="3395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perspectiveContrastingRightFacing" fov="3300000">
              <a:rot lat="623785" lon="19200000" rev="213211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0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C:\Users\nedayvodata\Desktop\Друзі книги\Новая папка\1 (106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722" y="381000"/>
            <a:ext cx="3305064" cy="2861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perspectiveContrastingLeftFacing" fov="1500000">
              <a:rot lat="623785" lon="1800000" rev="21594000"/>
            </a:camera>
            <a:lightRig rig="threePt" dir="t"/>
          </a:scene3d>
        </p:spPr>
      </p:pic>
      <p:pic>
        <p:nvPicPr>
          <p:cNvPr id="109571" name="Picture 3" descr="C:\Users\nedayvodata\Desktop\Друзі книги\Новая папка\1 (50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485993"/>
            <a:ext cx="4114800" cy="2484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perspectiveContrastingRightFacing" fov="2400000">
              <a:rot lat="623785" lon="21594000" rev="213211"/>
            </a:camera>
            <a:lightRig rig="threePt" dir="t"/>
          </a:scene3d>
        </p:spPr>
      </p:pic>
      <p:pic>
        <p:nvPicPr>
          <p:cNvPr id="109572" name="Picture 4" descr="C:\Users\nedayvodata\Desktop\Друзі книги\Новая папка\1 (55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3124200"/>
            <a:ext cx="3783483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perspectiveContrastingLeftFacing" fov="1500000">
              <a:rot lat="623785" lon="1800000" rev="21594000"/>
            </a:camera>
            <a:lightRig rig="threePt" dir="t"/>
          </a:scene3d>
        </p:spPr>
      </p:pic>
      <p:pic>
        <p:nvPicPr>
          <p:cNvPr id="109573" name="Picture 5" descr="C:\Users\nedayvodata\Desktop\Друзі книги\Новая папка\1 (90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5000" y="2743200"/>
            <a:ext cx="3514725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perspectiveContrastingRightFacing" fov="2400000">
              <a:rot lat="623785" lon="21594000" rev="213211"/>
            </a:camera>
            <a:lightRig rig="threePt" dir="t"/>
          </a:scene3d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9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9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9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C:\Users\nedayvodata\Desktop\Друзі книги\Новая папка (2)\1 (10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3291479"/>
            <a:ext cx="5347945" cy="3566521"/>
          </a:xfrm>
          <a:prstGeom prst="star32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10595" name="Picture 3" descr="C:\Users\nedayvodata\Desktop\Друзі книги\Новая папка (2)\1 (38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0"/>
            <a:ext cx="4495800" cy="2997702"/>
          </a:xfrm>
          <a:prstGeom prst="star32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10596" name="Picture 4" descr="C:\Users\nedayvodata\Desktop\Друзі книги\Новая папка (2)\1 (80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40792" y="33555"/>
            <a:ext cx="4482390" cy="2866808"/>
          </a:xfrm>
          <a:prstGeom prst="star32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10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9" name="Picture 3" descr="C:\Users\nedayvodata\Desktop\Друзі книги\Новая папка (4)\1 (6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51479">
            <a:off x="1371600" y="838200"/>
            <a:ext cx="4038600" cy="269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11620" name="Picture 4" descr="C:\Users\nedayvodata\Desktop\Друзі книги\Новая папка (4)\1 (67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56659">
            <a:off x="4346258" y="2214393"/>
            <a:ext cx="3813037" cy="254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C:\Users\nedayvodata\Desktop\Друзі книги\1 (98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42182">
            <a:off x="464152" y="253787"/>
            <a:ext cx="40005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12643" name="Picture 3" descr="C:\Users\nedayvodata\Desktop\Друзі книги\1 (94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1600" y="4089400"/>
            <a:ext cx="3733800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perspectiveRelaxedModerately" fov="3300000">
              <a:rot lat="21000000" lon="0" rev="600000"/>
            </a:camera>
            <a:lightRig rig="threePt" dir="t"/>
          </a:scene3d>
        </p:spPr>
      </p:pic>
      <p:pic>
        <p:nvPicPr>
          <p:cNvPr id="112644" name="Picture 4" descr="C:\Users\nedayvodata\Desktop\Друзі книги\1 (95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759173">
            <a:off x="5263754" y="675779"/>
            <a:ext cx="36576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12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C:\Users\nedayvodata\Desktop\Друзі книги\1 (79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14407">
            <a:off x="293814" y="140303"/>
            <a:ext cx="4920372" cy="32802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3667" name="Picture 3" descr="C:\Users\nedayvodata\Desktop\Друзі книги\1 (70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43874">
            <a:off x="1394696" y="3112861"/>
            <a:ext cx="5012822" cy="33408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C:\Users\nedayvodata\Desktop\Друзі книги\1 (110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38205">
            <a:off x="63281" y="100735"/>
            <a:ext cx="8641149" cy="5044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4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C:\Users\nedayvodata\Desktop\Друзі книги\Свято друзів книги або без офіціозу\71036405_1103790819825460_492088473415581696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34743">
            <a:off x="3283226" y="2673625"/>
            <a:ext cx="2823919" cy="2823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15715" name="Picture 3" descr="C:\Users\nedayvodata\Desktop\Друзі книги\Свято друзів книги або без офіціозу\71960940_1103791113158764_6921507163789590528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96395">
            <a:off x="15984" y="1920984"/>
            <a:ext cx="3103762" cy="310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15716" name="Picture 4" descr="C:\Users\nedayvodata\Desktop\Друзі книги\Свято друзів книги або без офіціозу\70835002_1103791063158769_1968613782133407744_n.jpg"/>
          <p:cNvPicPr>
            <a:picLocks noChangeAspect="1" noChangeArrowheads="1"/>
          </p:cNvPicPr>
          <p:nvPr/>
        </p:nvPicPr>
        <p:blipFill>
          <a:blip r:embed="rId5" cstate="print"/>
          <a:srcRect t="29726"/>
          <a:stretch>
            <a:fillRect/>
          </a:stretch>
        </p:blipFill>
        <p:spPr bwMode="auto">
          <a:xfrm rot="20441382">
            <a:off x="4757085" y="203319"/>
            <a:ext cx="2967000" cy="2085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15717" name="Picture 5" descr="C:\Users\nedayvodata\Desktop\Друзі книги\Свято друзів книги або без офіціозу\71912193_1103790796492129_4563919062903554048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86617">
            <a:off x="6340018" y="3216672"/>
            <a:ext cx="2248809" cy="3066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5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5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C:\Users\nedayvodata\Desktop\Друзі книги\Свято друзів книги або без офіціозу\71716183_1103790853158790_3975613392093184000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04329">
            <a:off x="4816299" y="244300"/>
            <a:ext cx="2705736" cy="270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16739" name="Picture 3" descr="C:\Users\nedayvodata\Desktop\Друзі книги\Свято друзів книги або без офіціозу\70820486_1103790919825450_6186345544537866240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95906">
            <a:off x="152217" y="2057216"/>
            <a:ext cx="28956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6" name="Picture 4" descr="C:\Users\nedayvodata\Desktop\Друзі книги\Свято друзів книги або без офіціозу\71145229_1103791013158774_6205670496483147776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62590">
            <a:off x="3057340" y="2523940"/>
            <a:ext cx="28956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7" name="Picture 5" descr="C:\Users\nedayvodata\Desktop\Друзі книги\Свято друзів книги або без офіціозу\71498976_1103790983158777_5480418616618778624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48296">
            <a:off x="6311485" y="2806284"/>
            <a:ext cx="28956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6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6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268736">
            <a:off x="333487" y="2838703"/>
            <a:ext cx="6781800" cy="923330"/>
          </a:xfrm>
          <a:prstGeom prst="rect">
            <a:avLst/>
          </a:prstGeom>
          <a:noFill/>
        </p:spPr>
        <p:txBody>
          <a:bodyPr>
            <a:prstTxWarp prst="textChevron">
              <a:avLst/>
            </a:prstTxWarp>
            <a:spAutoFit/>
          </a:bodyPr>
          <a:lstStyle/>
          <a:p>
            <a:pPr algn="ctr">
              <a:defRPr/>
            </a:pPr>
            <a:r>
              <a:rPr lang="uk-UA" sz="5400" b="1" i="1" dirty="0">
                <a:ln w="1905">
                  <a:solidFill>
                    <a:srgbClr val="FFC000"/>
                  </a:solidFill>
                </a:ln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Neris" pitchFamily="50" charset="-52"/>
              </a:rPr>
              <a:t>Дякуємо за увагу!</a:t>
            </a:r>
            <a:endParaRPr lang="uk-UA" sz="5400" b="1" dirty="0">
              <a:ln w="1905">
                <a:solidFill>
                  <a:srgbClr val="FFC000"/>
                </a:solidFill>
              </a:ln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Neris" pitchFamily="50" charset="-52"/>
            </a:endParaRPr>
          </a:p>
        </p:txBody>
      </p:sp>
      <p:pic>
        <p:nvPicPr>
          <p:cNvPr id="117763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304800"/>
            <a:ext cx="3124200" cy="123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17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традь">
  <a:themeElements>
    <a:clrScheme name="Тетрадь 1">
      <a:dk1>
        <a:srgbClr val="000000"/>
      </a:dk1>
      <a:lt1>
        <a:srgbClr val="FEFDE3"/>
      </a:lt1>
      <a:dk2>
        <a:srgbClr val="221304"/>
      </a:dk2>
      <a:lt2>
        <a:srgbClr val="CBBD83"/>
      </a:lt2>
      <a:accent1>
        <a:srgbClr val="A1BD69"/>
      </a:accent1>
      <a:accent2>
        <a:srgbClr val="3694B6"/>
      </a:accent2>
      <a:accent3>
        <a:srgbClr val="FEFEEF"/>
      </a:accent3>
      <a:accent4>
        <a:srgbClr val="000000"/>
      </a:accent4>
      <a:accent5>
        <a:srgbClr val="CDDBB9"/>
      </a:accent5>
      <a:accent6>
        <a:srgbClr val="3086A5"/>
      </a:accent6>
      <a:hlink>
        <a:srgbClr val="660066"/>
      </a:hlink>
      <a:folHlink>
        <a:srgbClr val="666699"/>
      </a:folHlink>
    </a:clrScheme>
    <a:fontScheme name="Тетрадь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uk-UA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uk-UA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Тетрадь 1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EFEE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традь 2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FFFF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традь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Designs\Тетрадь.pot</Template>
  <TotalTime>6097</TotalTime>
  <Words>21</Words>
  <Application>Microsoft Office PowerPoint</Application>
  <PresentationFormat>Экран (4:3)</PresentationFormat>
  <Paragraphs>8</Paragraphs>
  <Slides>113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113</vt:i4>
      </vt:variant>
    </vt:vector>
  </HeadingPairs>
  <TitlesOfParts>
    <vt:vector size="114" baseType="lpstr">
      <vt:lpstr>Тетрадь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  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  <vt:lpstr>Слайд 70</vt:lpstr>
      <vt:lpstr>Слайд 71</vt:lpstr>
      <vt:lpstr>Слайд 72</vt:lpstr>
      <vt:lpstr>Слайд 73</vt:lpstr>
      <vt:lpstr>Слайд 74</vt:lpstr>
      <vt:lpstr>Слайд 75</vt:lpstr>
      <vt:lpstr>Слайд 76</vt:lpstr>
      <vt:lpstr>Слайд 77</vt:lpstr>
      <vt:lpstr>Слайд 78</vt:lpstr>
      <vt:lpstr>Слайд 79</vt:lpstr>
      <vt:lpstr>Слайд 80</vt:lpstr>
      <vt:lpstr>Слайд 81</vt:lpstr>
      <vt:lpstr>Слайд 82</vt:lpstr>
      <vt:lpstr>Слайд 83</vt:lpstr>
      <vt:lpstr>Слайд 84</vt:lpstr>
      <vt:lpstr>Слайд 85</vt:lpstr>
      <vt:lpstr>Слайд 86</vt:lpstr>
      <vt:lpstr>Слайд 87</vt:lpstr>
      <vt:lpstr>Слайд 88</vt:lpstr>
      <vt:lpstr>Слайд 89</vt:lpstr>
      <vt:lpstr>Слайд 90</vt:lpstr>
      <vt:lpstr>Слайд 91</vt:lpstr>
      <vt:lpstr>Слайд 92</vt:lpstr>
      <vt:lpstr>Слайд 93</vt:lpstr>
      <vt:lpstr>Слайд 94</vt:lpstr>
      <vt:lpstr>Слайд 95</vt:lpstr>
      <vt:lpstr>Слайд 96</vt:lpstr>
      <vt:lpstr>Слайд 97</vt:lpstr>
      <vt:lpstr>Слайд 98</vt:lpstr>
      <vt:lpstr>Слайд 99</vt:lpstr>
      <vt:lpstr>Слайд 100</vt:lpstr>
      <vt:lpstr>Слайд 101</vt:lpstr>
      <vt:lpstr>Слайд 102</vt:lpstr>
      <vt:lpstr>Слайд 103</vt:lpstr>
      <vt:lpstr>Слайд 104</vt:lpstr>
      <vt:lpstr>Слайд 105</vt:lpstr>
      <vt:lpstr>Слайд 106</vt:lpstr>
      <vt:lpstr>Слайд 107</vt:lpstr>
      <vt:lpstr>Слайд 108</vt:lpstr>
      <vt:lpstr>Слайд 109</vt:lpstr>
      <vt:lpstr>Слайд 110</vt:lpstr>
      <vt:lpstr>Слайд 111</vt:lpstr>
      <vt:lpstr>Слайд 112</vt:lpstr>
      <vt:lpstr>Слайд 113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Tatyana Nedayvoda</dc:creator>
  <cp:lastModifiedBy>Таня Недайвода</cp:lastModifiedBy>
  <cp:revision>429</cp:revision>
  <cp:lastPrinted>1601-01-01T00:00:00Z</cp:lastPrinted>
  <dcterms:created xsi:type="dcterms:W3CDTF">1601-01-01T00:00:00Z</dcterms:created>
  <dcterms:modified xsi:type="dcterms:W3CDTF">2020-11-06T17:56:41Z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