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7" r:id="rId5"/>
    <p:sldId id="262" r:id="rId6"/>
    <p:sldId id="260" r:id="rId7"/>
    <p:sldId id="259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C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9E41DD-9CD6-4CF3-B7F5-2D25697A7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7E83F-DFFB-4415-92D5-842189E1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DECF88-7C36-480D-847A-7674218918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E0B623-1A89-4395-87D9-02B78821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123CF3-8163-4D49-9FDE-CB25B091C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51B509-15DA-470D-8CF2-C96AD5B40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2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DAF78-088D-4E6F-B5FD-A835341F5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B63194-D639-4A68-8E57-DC414D62D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0A0559-3748-427B-BE71-87F82AED4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F211F3-F64A-4337-80F9-1726B29BD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5D9ACF-45B9-4B49-BFD5-AFEFDA0B4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4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CD1CC48-9265-4514-B16F-57B5E19373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375F435-55DD-4ABE-BEF7-AB01950DE3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EF3F39-98E5-466D-9ED2-712F89835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B63CD9-7A2D-4E7E-946A-77D2311E8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E7B37B-5473-4BE0-8E5A-5902A2257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7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33BD0A-6E99-4273-91BA-818DA44E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67826A-5EBF-407C-865F-3D3920C21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10565F-132D-4F09-B811-FE8AA0006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B1C602-D6D4-4FAA-AD83-8E80899CD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885D28-039A-47D9-B98D-F4C41A10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8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F408B-AAB8-46AF-9A4B-2C0634AC8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07485C-4F7F-4CED-A39D-16E2D4CA4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4FA220-01D4-4347-BF32-CF15B0618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F7BB5F-6F22-42A5-8024-19CB8700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0ED616-B566-4804-9811-A19A7A9DD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8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9EF82-FC06-4BD2-AF21-57B39FCB3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3DB700-9ED7-420B-92A4-55C6AAFBE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474BF6-736C-49D3-B5C6-A0CB2C603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928E33-294A-4E6E-AF27-25EC52E44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289EDF-BF07-4E22-A63B-F8E9FC99D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7389E6-9592-4C70-A06A-B2CAB3F0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1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8FEA8-F497-4344-A69F-EFE8D3791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C25B6F-9F00-433A-B76B-C93F79C5F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3CF58A-D0EB-4EE0-B507-8CBE6A2E1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1A96BE4-B778-4EC1-BFCC-5EE6171F9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E10259-ECFD-4A03-8757-EDB34F6BE8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58E2449-8808-42E4-937B-FDD41E8E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CCF3641-AD6A-4258-9A14-4C347221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2307205-C1EA-475E-BC3E-7700F994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6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76C74-3F51-40C3-9C75-81D7BD0DA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7093D99-44F0-498F-8BCF-63B5ECE71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454E79-7646-47B6-B6F2-67B7181B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91B094-1863-4D8C-823A-3A4855708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2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8A2D66A-33CB-4DC0-945D-5ED9F2196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D930F4A-93E7-4901-902E-AF71FFD85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991613-5520-4BA5-9E62-D526F1482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8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FFA068-0C08-4104-85BA-D476E5651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F7FAD3-203F-4186-9037-2365FF196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F5CD8D-7985-46E7-BE8F-46E020B3B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72997D-1B5F-4B4C-86D6-A226E02B4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6B4151-C2DA-4AA0-B2F8-0AD289361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646B96-CC9B-4CFA-B15C-BD1AAA4C9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93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015EB5-F995-435F-B1BE-3258FB32F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536A451-0866-468F-8484-7836F9DDA8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648584-D387-4CB8-A3AF-E51F3B012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434E8C-B00E-436A-8E30-A919690C4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388F64-2F99-4C33-9939-0137FD19D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DF6BF9-C838-463F-8F65-B63BB5B6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5B6E135-EB35-4C2D-ADC7-CCC03224AF9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676CD0-EC59-486D-B6FC-6BAF593F7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0DB29B-553E-4048-939D-413D49D2F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BC2A2B-9DA7-4ADA-B62A-04B1893328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C7618-7C37-4CFE-AB32-C1337DCACE0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5470D8-3A16-48BA-B893-7975BFDF49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F6742A-3B96-4172-9377-291EF30415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44F7C-604A-4FA6-B02E-9F8EB61E2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3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D5052F-0FA0-48E9-A0CA-B93C24F3A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0727" y="1990293"/>
            <a:ext cx="7250545" cy="2387600"/>
          </a:xfrm>
        </p:spPr>
        <p:txBody>
          <a:bodyPr>
            <a:noAutofit/>
          </a:bodyPr>
          <a:lstStyle/>
          <a:p>
            <a:r>
              <a:rPr lang="uk-UA" sz="32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«</a:t>
            </a:r>
            <a:r>
              <a:rPr lang="uk-UA" sz="3200" b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Кіберфізична</a:t>
            </a:r>
            <a:r>
              <a:rPr lang="uk-UA" sz="32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система ділянки </a:t>
            </a:r>
            <a:r>
              <a:rPr lang="uk-UA" sz="3200" b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экскракції</a:t>
            </a:r>
            <a:r>
              <a:rPr lang="uk-UA" sz="32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uk-UA" sz="3200" b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глютену</a:t>
            </a:r>
            <a:r>
              <a:rPr lang="uk-UA" sz="32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підприємство глибокого переробки зерна з детальним опрацюванням побудови, налаштування та безпеки корпоративної мережи»</a:t>
            </a:r>
            <a:endParaRPr lang="en-US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2280F3-572B-4A8F-88A6-C98C3B02B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32954" y="4377893"/>
            <a:ext cx="3335045" cy="1655762"/>
          </a:xfrm>
        </p:spPr>
        <p:txBody>
          <a:bodyPr/>
          <a:lstStyle/>
          <a:p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Купренко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Дар’я</a:t>
            </a:r>
            <a:b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123-17-1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39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Налаштування VLAN на Kuprenko_Switch5.1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5992D1-9267-4DC5-A7E5-33A362AED9D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263" y="1154546"/>
            <a:ext cx="4912114" cy="558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357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2367"/>
            <a:ext cx="10515600" cy="2574525"/>
          </a:xfrm>
        </p:spPr>
        <p:txBody>
          <a:bodyPr>
            <a:noAutofit/>
          </a:bodyPr>
          <a:lstStyle/>
          <a:p>
            <a:pPr algn="ctr"/>
            <a:r>
              <a:rPr lang="uk-UA" sz="6600" dirty="0">
                <a:latin typeface="Cambria" panose="02040503050406030204" pitchFamily="18" charset="0"/>
                <a:ea typeface="Cambria" panose="02040503050406030204" pitchFamily="18" charset="0"/>
              </a:rPr>
              <a:t>Дякую за увагу!</a:t>
            </a:r>
            <a:endParaRPr lang="en-US" sz="6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253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Типова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технологічна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ділянка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виробництва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крохмалю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0616780-9A4E-481D-9161-DD1CF100E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0742" y="1005858"/>
            <a:ext cx="4951258" cy="242314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AAA787-7E65-4A6E-B177-7D86DECF2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99" y="1005858"/>
            <a:ext cx="7010629" cy="54670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2263FF-A11A-4AF2-A8E9-F086FA698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127" y="1005858"/>
            <a:ext cx="6807615" cy="566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02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Принципова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схема КФС БКВК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E341CE92-789E-4256-88EC-8E31644C7B4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87262" y="1359412"/>
            <a:ext cx="9884965" cy="53077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7F2B646-0A88-4C9F-9689-D0E4DC679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7700" y="4237871"/>
            <a:ext cx="3578579" cy="252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07177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труктури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управління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A84D12-B9FE-4B1A-8FB7-0CA2BBBEF70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523" y="1154546"/>
            <a:ext cx="5151570" cy="51123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456179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576" y="460660"/>
            <a:ext cx="10515600" cy="789420"/>
          </a:xfrm>
        </p:spPr>
        <p:txBody>
          <a:bodyPr>
            <a:noAutofit/>
          </a:bodyPr>
          <a:lstStyle/>
          <a:p>
            <a:pPr algn="ctr"/>
            <a:r>
              <a:rPr lang="x-none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Структурна схема комплекс</a:t>
            </a:r>
            <a:r>
              <a:rPr lang="uk-UA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 </a:t>
            </a:r>
            <a:r>
              <a:rPr lang="x-none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технічних за</a:t>
            </a:r>
            <a:r>
              <a:rPr lang="uk-UA" sz="3200" dirty="0" err="1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собів</a:t>
            </a:r>
            <a:r>
              <a:rPr lang="x-none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«Підприємства глибоко</a:t>
            </a:r>
            <a:r>
              <a:rPr lang="uk-UA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ї</a:t>
            </a:r>
            <a:r>
              <a:rPr lang="x-none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переробки зерна»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E4BD3AB9-2357-4ACA-B6EB-38C22D9CB89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129" y="1379522"/>
            <a:ext cx="7325637" cy="5225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5241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Топологія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3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D376003-322B-41B0-83E9-A900C2091C7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327" y="1154546"/>
            <a:ext cx="9788371" cy="5516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8926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Схема </a:t>
            </a:r>
            <a:r>
              <a:rPr lang="uk-UA" sz="3200" dirty="0">
                <a:latin typeface="Cambria" panose="02040503050406030204" pitchFamily="18" charset="0"/>
                <a:ea typeface="Cambria" panose="02040503050406030204" pitchFamily="18" charset="0"/>
              </a:rPr>
              <a:t>м</a:t>
            </a:r>
            <a:r>
              <a:rPr lang="uk-UA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ережі VLAN та </a:t>
            </a:r>
            <a:r>
              <a:rPr lang="uk-UA" sz="32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</a:t>
            </a:r>
            <a:r>
              <a:rPr lang="uk-UA" sz="3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хема адресації підмереж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2E0D473-A82A-40D8-B58F-FF6D214FC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07" y="1217165"/>
            <a:ext cx="5419725" cy="18669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D7939BD-0AAC-40CB-B8D3-1B819075B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793" y="3069823"/>
            <a:ext cx="822960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21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Модель мережі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C32A68-EBE2-4589-BDFD-90D09701A96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39" y="1308332"/>
            <a:ext cx="10889202" cy="503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43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387AF-ECEE-4F51-AD80-FD645793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420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Перевірка налаштувань VLAN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E3D5CE-6743-4AED-AFEE-D2E719E4C7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39" y="1292406"/>
            <a:ext cx="5362444" cy="3474903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6A5FD1-C306-4074-A5E1-9C1B9B02644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907849"/>
            <a:ext cx="5684668" cy="358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045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76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Тема Office</vt:lpstr>
      <vt:lpstr>«Кіберфізична система ділянки экскракції глютену підприємство глибокого переробки зерна з детальним опрацюванням побудови, налаштування та безпеки корпоративної мережи»</vt:lpstr>
      <vt:lpstr>Типова технологічна ділянка виробництва крохмалю</vt:lpstr>
      <vt:lpstr>Принципова схема КФС БКВК</vt:lpstr>
      <vt:lpstr>Організація структури управління</vt:lpstr>
      <vt:lpstr>Структурна схема комплексу технічних засобів «Підприємства глибокої переробки зерна»</vt:lpstr>
      <vt:lpstr>Топологія мережі організації </vt:lpstr>
      <vt:lpstr>Схема мережі VLAN та схема адресації підмереж</vt:lpstr>
      <vt:lpstr>Модель мережі</vt:lpstr>
      <vt:lpstr>Перевірка налаштувань VLAN</vt:lpstr>
      <vt:lpstr>Налаштування VLAN на Kuprenko_Switch5.1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Daria Kuprenko</cp:lastModifiedBy>
  <cp:revision>8</cp:revision>
  <dcterms:created xsi:type="dcterms:W3CDTF">2020-10-04T10:29:41Z</dcterms:created>
  <dcterms:modified xsi:type="dcterms:W3CDTF">2021-06-18T07:21:49Z</dcterms:modified>
</cp:coreProperties>
</file>