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3" r:id="rId7"/>
    <p:sldId id="267" r:id="rId8"/>
    <p:sldId id="270" r:id="rId9"/>
    <p:sldId id="268" r:id="rId10"/>
    <p:sldId id="269" r:id="rId11"/>
    <p:sldId id="266" r:id="rId12"/>
  </p:sldIdLst>
  <p:sldSz cx="9144000" cy="6858000" type="screen4x3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13B930-2D31-4AD9-9140-D82E8C89CF9C}">
  <a:tblStyle styleId="{8E13B930-2D31-4AD9-9140-D82E8C89CF9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1887" cy="3705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0023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2999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599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96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98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1857356" y="4504623"/>
            <a:ext cx="5234924" cy="146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uk-UA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Виконавець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uk-UA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Максимова А.І.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uk-UA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Керівник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проф. Цвіркун Л.І.</a:t>
            </a:r>
            <a:r>
              <a:rPr lang="ru-RU" sz="20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lang="ru-RU"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lang="ru-RU" sz="2000" b="1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ru-RU" sz="20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</a:t>
            </a:r>
          </a:p>
          <a:p>
            <a:pPr marL="0" marR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428596" y="142852"/>
            <a:ext cx="8215312" cy="36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ru-RU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і науки України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технічний університет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«Дніпровська політехніка»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/>
            </a:r>
            <a:br>
              <a:rPr lang="ru-RU" sz="1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ru-RU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ІНСТИТУТ ЕЛЕКТРОЕНЕРГЕТИКИ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ФАКУЛЬТЕТ ІНФОРМАЦІЙНИХ ТЕХНОЛОГІЙ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Кафедра </a:t>
            </a:r>
            <a:r>
              <a:rPr lang="uk-UA" sz="1800" b="0" i="0" u="none" strike="noStrike" cap="none" dirty="0" smtClean="0">
                <a:solidFill>
                  <a:schemeClr val="dk1"/>
                </a:solidFill>
                <a:sym typeface="Calibri"/>
              </a:rPr>
              <a:t>інформаційних технологій та комп’ютерної інженерії</a:t>
            </a:r>
            <a:endParaRPr lang="uk-UA"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928662" y="2500306"/>
            <a:ext cx="700092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uk-UA" sz="18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Кваліфікаційна</a:t>
            </a:r>
            <a:r>
              <a:rPr lang="ru-RU" sz="1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робота </a:t>
            </a:r>
            <a:r>
              <a:rPr lang="uk-UA" sz="1800" b="1" i="0" u="none" strike="noStrike" cap="none" dirty="0" smtClean="0">
                <a:solidFill>
                  <a:schemeClr val="dk1"/>
                </a:solidFill>
                <a:sym typeface="Arial"/>
              </a:rPr>
              <a:t>магістра</a:t>
            </a:r>
            <a:endParaRPr lang="uk-UA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ru-RU" b="0" u="none" strike="noStrike" cap="none" dirty="0">
                <a:solidFill>
                  <a:schemeClr val="dk1"/>
                </a:solidFill>
                <a:latin typeface="+mn-lt"/>
                <a:sym typeface="Arial"/>
              </a:rPr>
              <a:t>на тему </a:t>
            </a:r>
            <a:r>
              <a:rPr lang="ru-RU" b="0" strike="noStrike" cap="none" dirty="0" smtClean="0">
                <a:solidFill>
                  <a:schemeClr val="dk1"/>
                </a:solidFill>
                <a:latin typeface="+mn-lt"/>
                <a:sym typeface="Arial"/>
              </a:rPr>
              <a:t>«</a:t>
            </a:r>
            <a:r>
              <a:rPr lang="uk-UA" b="0" strike="noStrike" cap="none" dirty="0" smtClean="0">
                <a:solidFill>
                  <a:schemeClr val="dk1"/>
                </a:solidFill>
                <a:latin typeface="+mn-lt"/>
                <a:sym typeface="Arial"/>
              </a:rPr>
              <a:t>К</a:t>
            </a:r>
            <a:r>
              <a:rPr lang="uk-UA" dirty="0" smtClean="0">
                <a:latin typeface="+mn-lt"/>
              </a:rPr>
              <a:t>омп’ютерна система </a:t>
            </a:r>
            <a:r>
              <a:rPr lang="uk-UA" dirty="0">
                <a:latin typeface="+mn-lt"/>
              </a:rPr>
              <a:t>відеоконтролю </a:t>
            </a:r>
            <a:r>
              <a:rPr lang="uk-UA" dirty="0" smtClean="0">
                <a:latin typeface="+mn-lt"/>
              </a:rPr>
              <a:t>стрічкових конвеєрів </a:t>
            </a:r>
            <a:r>
              <a:rPr lang="uk-UA" dirty="0">
                <a:latin typeface="+mn-lt"/>
              </a:rPr>
              <a:t>вугільної шахти з детальним опрацьовуванням підсистеми проектування топології мережі</a:t>
            </a:r>
            <a:r>
              <a:rPr lang="ru-RU" b="0" strike="noStrike" cap="none" dirty="0" smtClean="0">
                <a:solidFill>
                  <a:schemeClr val="dk1"/>
                </a:solidFill>
                <a:latin typeface="+mn-lt"/>
                <a:sym typeface="Arial"/>
              </a:rPr>
              <a:t>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40266" y="644072"/>
            <a:ext cx="82296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РЕЗУЛЬТАТИ ДОСЛІДЖЕННЯ ЗАСТОСУВАННЯ ПРОГРАМИ ПРОЕКТУВАННЯ ТОПОЛОГІЇ</a:t>
            </a:r>
            <a:endParaRPr sz="20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  <p:sp>
        <p:nvSpPr>
          <p:cNvPr id="134" name="Shape 1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1" y="1422400"/>
            <a:ext cx="71818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571472" y="142852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latin typeface="Arial"/>
                <a:ea typeface="Arial"/>
                <a:cs typeface="Arial"/>
                <a:sym typeface="Arial"/>
              </a:rPr>
              <a:t>ВИСНОВКИ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250050" y="939735"/>
            <a:ext cx="8643900" cy="53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1100"/>
            </a:pPr>
            <a:r>
              <a:rPr lang="uk-UA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Атестаційна робота є завершеною науковою роботою, в якій вирішена науково-практична задача ефективного відеоконтролю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стрічкових конвеєрів</a:t>
            </a:r>
            <a:r>
              <a:rPr lang="uk-UA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умовах вугільної шахти, необхідна для більш ефективного використання енергоресурсів і підвищення зручності спостереження за системою конвеєрних маршрутів.</a:t>
            </a:r>
            <a:br>
              <a:rPr lang="uk-UA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uk-UA" sz="1800" b="1" dirty="0" smtClean="0">
                <a:latin typeface="+mj-lt"/>
              </a:rPr>
              <a:t>    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 і результати роботи полягають у наступному: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Проведено аналіз існуючого обладнання на вугільних шахтах і ​​використовуваних систем відеоконтролю стрічкових конвеєрів вугільних шахт.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Вивчено особливості побудови CAN-мереж.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Досліджено методи контролю стрічкових конвеєрів , що показало можливість побудови комп’ютерної системи відеоконтролю технологічного процесу на основі локальної CAN-мережі.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Обґрунтовано параметри комп’ютерної системи </a:t>
            </a:r>
            <a:r>
              <a:rPr lang="uk-UA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відеоконтролю стрічкових конвеєрів вугільної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 з опрацюванням підсистеми проектування топології мережі».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Розроблено програмне забезпечення підсистеми проектування топології мережі.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224121" y="648702"/>
            <a:ext cx="8534430" cy="5378451"/>
          </a:xfrm>
          <a:prstGeom prst="rect">
            <a:avLst/>
          </a:prstGeom>
          <a:solidFill>
            <a:schemeClr val="lt1">
              <a:alpha val="7294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і завдання дослідження.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роботи є обґрунтування параметрів комп’ютерної системи відеоконтролю стрічкових конвеєрів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вугільної шахти з детальним опрацьовуванням підсистеми проектування топології мережі.</a:t>
            </a:r>
          </a:p>
          <a:p>
            <a:pPr algn="just"/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поставленої мети необхідно вирішити такі завдання: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виконати аналіз існуючого обладнання на вугільних шахтах и ​​використовуваних систем відеоконтролю стрічкових конвеєрів вугільних шахт;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виконати аналіз підсистем обробки інформації в комп’ютерних системах контролю;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вивчити особливості побудови CAN-мереж;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розробити структуру комп’ютерних систем відеоконтролю стрічкових конвеєрів з проробкою підсистеми проектування топології мережі;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розробити комплекс програм підсистеми проектування топології мережі;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провести експериментальні дослідження і обґрунтувати параметри комп'ютерної системи відеоконтролю.</a:t>
            </a:r>
          </a:p>
          <a:p>
            <a:pPr algn="just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 дослідження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комп’ютерна системи відеоконтролю стрічкових конвеєрів вугільної шахти з підсистемою проектування топології мережі.</a:t>
            </a:r>
          </a:p>
          <a:p>
            <a:pPr algn="just"/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процес проектування топології CAN-мережі вугільної шахти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467543" y="332656"/>
            <a:ext cx="8390700" cy="5677800"/>
          </a:xfrm>
          <a:prstGeom prst="rect">
            <a:avLst/>
          </a:prstGeom>
          <a:gradFill>
            <a:gsLst>
              <a:gs pos="0">
                <a:srgbClr val="97B4E4"/>
              </a:gs>
              <a:gs pos="100000">
                <a:srgbClr val="F9FAF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Наукові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положення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</a:p>
          <a:p>
            <a:pPr algn="just"/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 Штейнера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сумарну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800" b="1" dirty="0" smtClean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ru-RU" sz="2400" b="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Наукові</a:t>
            </a:r>
            <a:r>
              <a:rPr lang="ru-RU" sz="24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результати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 Штейнера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контролю, яке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бінарного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шахт.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Arial"/>
                <a:ea typeface="Arial"/>
                <a:cs typeface="Arial"/>
                <a:sym typeface="Arial"/>
              </a:rPr>
              <a:t>СХЕМА </a:t>
            </a:r>
            <a:r>
              <a:rPr lang="ru-RU" sz="2400" b="1" dirty="0" smtClean="0">
                <a:latin typeface="Arial"/>
                <a:ea typeface="Arial"/>
                <a:cs typeface="Arial"/>
                <a:sym typeface="Arial"/>
              </a:rPr>
              <a:t>КОНВЕЄРНОГО </a:t>
            </a:r>
            <a:r>
              <a:rPr lang="ru-RU" sz="2400" b="1" dirty="0">
                <a:latin typeface="Arial"/>
                <a:ea typeface="Arial"/>
                <a:cs typeface="Arial"/>
                <a:sym typeface="Arial"/>
              </a:rPr>
              <a:t>ТРАНСПОРТУ ШАХТИ</a:t>
            </a:r>
            <a:endParaRPr sz="2400" b="1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Shape 102" descr="Схема конвейеров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96" y="1000108"/>
            <a:ext cx="8215370" cy="572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2550" y="471948"/>
            <a:ext cx="8238900" cy="66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 СИСТЕМИ ВІДЕОКОНТРОЛЮ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СТРІЧКОВИХ КОНВЕЄРІВ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ВУГІЛЬНОЇ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  <p:sp>
        <p:nvSpPr>
          <p:cNvPr id="127" name="Shape 12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588" y="1241425"/>
            <a:ext cx="8238876" cy="5067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627138"/>
            <a:ext cx="82296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2000" b="1" dirty="0"/>
              <a:t>ФУНКЦІОНАЛЬНА СХЕМА КОМП’ЮТЕРНОЇ СИСТЕМИ </a:t>
            </a:r>
            <a:r>
              <a:rPr lang="ru-RU" sz="2000" b="1" dirty="0" smtClean="0"/>
              <a:t>ВІДЕОКОНТРОЛЮ КОНВЕЄРНИХ </a:t>
            </a:r>
            <a:r>
              <a:rPr lang="ru-RU" sz="2000" b="1" dirty="0"/>
              <a:t>ЛІНІЙ (ВЕРХНІЙ РІВЕНЬ)</a:t>
            </a:r>
            <a:endParaRPr sz="20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  <p:sp>
        <p:nvSpPr>
          <p:cNvPr id="134" name="Shape 1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1281137"/>
            <a:ext cx="8010525" cy="4962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57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ПРИКЛАД </a:t>
            </a:r>
            <a:r>
              <a:rPr lang="ru-RU" sz="1800" b="1" dirty="0" smtClean="0"/>
              <a:t>ТОПОЛОГІЇ</a:t>
            </a:r>
            <a:r>
              <a:rPr lang="ru-RU" sz="2000" b="1" dirty="0" smtClean="0"/>
              <a:t> МЕРЕЖІ ДЛЯ ТОЧОК, РОЗТАШОВАНИХ У ВЕРШИНАХ РІВНОСТОРОННЬОГО ТРИКУТНИКА, ПРЯМОКУТНИКА І «СХОДІВ» </a:t>
            </a:r>
            <a:br>
              <a:rPr lang="ru-RU" sz="2000" b="1" dirty="0" smtClean="0"/>
            </a:br>
            <a:endParaRPr sz="2000" b="1" dirty="0"/>
          </a:p>
        </p:txBody>
      </p:sp>
      <p:sp>
        <p:nvSpPr>
          <p:cNvPr id="134" name="Shape 1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89099"/>
            <a:ext cx="8096250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627138"/>
            <a:ext cx="82296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ЗАСТОСУВАННЯ ПРОГРАМИ ПРОЕКТУВАННЯ ТОПОЛОГІЇ КОМП’ЮТЕРНОЇ СИСТЕМИ ВІДЕОКОНТРОЛЮ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СТРІЧКОВИХ КОНВЕЄРІВ 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  <p:sp>
        <p:nvSpPr>
          <p:cNvPr id="134" name="Shape 1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54667"/>
            <a:ext cx="8288867" cy="43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627138"/>
            <a:ext cx="82296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ЗАСТОСУВАННЯ ПРОГРАМИ ПРОЕКТУВАННЯ ТОПОЛОГІЇ:</a:t>
            </a:r>
            <a:br>
              <a:rPr lang="ru-RU" sz="2000" b="1" dirty="0" smtClean="0"/>
            </a:br>
            <a:r>
              <a:rPr lang="uk-UA" sz="2000" b="1" dirty="0" smtClean="0"/>
              <a:t>з’єднання</a:t>
            </a:r>
            <a:r>
              <a:rPr lang="ru-RU" sz="2000" b="1" dirty="0" smtClean="0"/>
              <a:t> з </a:t>
            </a:r>
            <a:r>
              <a:rPr lang="uk-UA" sz="2000" b="1" dirty="0" smtClean="0"/>
              <a:t>використанням</a:t>
            </a:r>
            <a:r>
              <a:rPr lang="ru-RU" sz="2000" b="1" dirty="0" smtClean="0"/>
              <a:t> дерева Штейнера</a:t>
            </a:r>
            <a:endParaRPr sz="20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  <p:sp>
        <p:nvSpPr>
          <p:cNvPr id="134" name="Shape 1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84299"/>
            <a:ext cx="8382000" cy="500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215</Words>
  <Application>Microsoft Office PowerPoint</Application>
  <PresentationFormat>Экран (4:3)</PresentationFormat>
  <Paragraphs>42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   Міністерство освіти і науки України Національний технічний університет  «Дніпровська політехніка»  ІНСТИТУТ ЕЛЕКТРОЕНЕРГЕТИКИ ФАКУЛЬТЕТ ІНФОРМАЦІЙНИХ ТЕХНОЛОГІЙ Кафедра інформаційних технологій та комп’ютерної інженерії</vt:lpstr>
      <vt:lpstr>Презентация PowerPoint</vt:lpstr>
      <vt:lpstr>Презентация PowerPoint</vt:lpstr>
      <vt:lpstr>СХЕМА КОНВЕЄРНОГО ТРАНСПОРТУ ШАХТИ</vt:lpstr>
      <vt:lpstr>  СТРУКТУРНА СХЕМА КОМП’ЮТЕРНОЇ СИСТЕМИ ВІДЕОКОНТРОЛЮ СТРІЧКОВИХ КОНВЕЄРІВ ВУГІЛЬНОЇ ШАХТИ  </vt:lpstr>
      <vt:lpstr>ФУНКЦІОНАЛЬНА СХЕМА КОМП’ЮТЕРНОЇ СИСТЕМИ ВІДЕОКОНТРОЛЮ КОНВЕЄРНИХ ЛІНІЙ (ВЕРХНІЙ РІВЕНЬ)  </vt:lpstr>
      <vt:lpstr> ПРИКЛАД ТОПОЛОГІЇ МЕРЕЖІ ДЛЯ ТОЧОК, РОЗТАШОВАНИХ У ВЕРШИНАХ РІВНОСТОРОННЬОГО ТРИКУТНИКА, ПРЯМОКУТНИКА І «СХОДІВ»  </vt:lpstr>
      <vt:lpstr> АЛГОРИТМ ЗАСТОСУВАННЯ ПРОГРАМИ ПРОЕКТУВАННЯ ТОПОЛОГІЇ КОМП’ЮТЕРНОЇ СИСТЕМИ ВІДЕОКОНТРОЛЮ СТРІЧКОВИХ КОНВЕЄРІВ  </vt:lpstr>
      <vt:lpstr> ЗАСТОСУВАННЯ ПРОГРАМИ ПРОЕКТУВАННЯ ТОПОЛОГІЇ: з’єднання з використанням дерева Штейнера </vt:lpstr>
      <vt:lpstr> РЕЗУЛЬТАТИ ДОСЛІДЖЕННЯ ЗАСТОСУВАННЯ ПРОГРАМИ ПРОЕКТУВАННЯ ТОПОЛОГІЇ </vt:lpstr>
      <vt:lpstr>ВИСНОВКИ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 І НАУКИ, УКРАЇНИ Державний ВНЗ «Національний гірничий університет»  ІНСТИТУТ ЕЛЕКТРОЕНЕРГЕТИКИ ФАКУЛЬТЕТ ІНФОРМАЦІЙНИХ ТЕХНОЛОГІЙ Кафедра автоматизації та комп’ютерних систем</dc:title>
  <dc:creator>TsvirkunLI</dc:creator>
  <cp:lastModifiedBy>TsvirkunLI</cp:lastModifiedBy>
  <cp:revision>31</cp:revision>
  <cp:lastPrinted>2020-12-13T21:52:13Z</cp:lastPrinted>
  <dcterms:modified xsi:type="dcterms:W3CDTF">2020-12-13T21:55:54Z</dcterms:modified>
</cp:coreProperties>
</file>