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71" r:id="rId1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8D741-F5C7-420A-BB6B-968EF0B6383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01359-912D-4A0B-9B30-2C9892915E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4A48-0700-4DA0-9DC9-F5C596A55861}" type="datetime1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8369-E134-4F7B-9A81-3357FA6EBDAE}" type="datetime1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6E38-6BCB-4536-8918-9D4457B4F5EC}" type="datetime1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ECE2-B5EB-4D47-96D7-9DAD664F6CF0}" type="datetime1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1343-2FC1-4696-B6C5-3C2BBBD371FE}" type="datetime1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25D0-64B5-4A7B-ADB7-36A9AD888B38}" type="datetime1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E50D-A27E-4857-B72B-9D7A5A3CF797}" type="datetime1">
              <a:rPr lang="ru-RU" smtClean="0"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7A15-B49C-4B17-8EFC-10DBC9628C05}" type="datetime1">
              <a:rPr lang="ru-RU" smtClean="0"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CC70-6164-457F-A8C3-7A5B5B6D8EBD}" type="datetime1">
              <a:rPr lang="ru-RU" smtClean="0"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FCE-41F9-47B5-B05C-D811102531BE}" type="datetime1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6413-1D42-4370-A056-0677ABE7F4F1}" type="datetime1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EAA9-D3BD-49BB-BBA8-E1687388D251}" type="datetime1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BB64F-89BA-4FE8-B534-51682EA786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smtClean="0"/>
              <a:t>Міністерство освіти і науки України</a:t>
            </a:r>
          </a:p>
          <a:p>
            <a:pPr algn="ctr"/>
            <a:r>
              <a:rPr lang="uk-UA" b="1" smtClean="0"/>
              <a:t>Національний технічний університет</a:t>
            </a:r>
          </a:p>
          <a:p>
            <a:pPr algn="ctr"/>
            <a:r>
              <a:rPr lang="uk-UA" b="1" smtClean="0"/>
              <a:t>«Дніпровська політехніка»</a:t>
            </a:r>
            <a:endParaRPr lang="uk-UA" b="1"/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smtClean="0"/>
              <a:t>Інститут електроенергетики</a:t>
            </a:r>
          </a:p>
          <a:p>
            <a:pPr algn="ctr"/>
            <a:r>
              <a:rPr lang="uk-UA" b="1" smtClean="0"/>
              <a:t>Факультет інформаційних технологій</a:t>
            </a:r>
          </a:p>
          <a:p>
            <a:pPr algn="ctr"/>
            <a:r>
              <a:rPr lang="uk-UA" smtClean="0"/>
              <a:t>Кафедра інформаційних технологій та комп’ютерної інженерії</a:t>
            </a:r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51520" y="306896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Кваліфікаційна робота ступеня магістра</a:t>
            </a:r>
          </a:p>
          <a:p>
            <a:pPr algn="just"/>
            <a:r>
              <a:rPr lang="uk-UA" sz="2400" dirty="0" smtClean="0"/>
              <a:t>На тему: «Комп’ютерна система контролю завантаження стрічкових конвеєрів вугільної шахти з використання технологій обробки зображень»</a:t>
            </a:r>
            <a:endParaRPr lang="uk-U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55892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Керівник роботи: проф. Цвіркун Л.І.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5892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Виконав студент: Нікулін М.С.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uk-UA" smtClean="0"/>
              <a:t>10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/>
              <a:t>Розробка програмного забезпечення</a:t>
            </a:r>
            <a:endParaRPr lang="uk-UA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16530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Демонстрація роботи розробленої програми</a:t>
            </a:r>
            <a:endParaRPr lang="uk-UA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6054" y="729000"/>
            <a:ext cx="449189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uk-UA" sz="1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Кваліфікаційна робота є завершеною науковою роботою, в якій вирішена науково-практична задача визначення завантаженості вугіллям окремої ділянки шахтного стрічкового конвеєра, використовуючи алгоритми та методи обробки з області комп’ютерного зору в комп’ютерній системі контролю завантаження стрічки конвеєра.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uk-UA" sz="1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Основні висновки і результати роботи полягають у наступному: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uk-UA" sz="1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Досліджені існуючі підходи до побудови систем контролю завантаження стрічки конвеєра, показана відсутність моделі системи контролю без застосування джерела лінійного світла, обґрунтована доцільність розробки й застосування такої системи.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uk-UA" sz="1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Проаналізовано алгоритми обробки зображень з області комп’ютерного зору, визначено їх ефективність, доцільність використання у комп’ютерній системі, сформульовано критерії та обґрунтований вибір конкретних алгоритмів для впровадження в програмному забезпеченні системи. З цією метою розроблено програму для дослідження їх застосування до існуючих зображень для.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uk-UA" sz="1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Спроектовано структурну модель комп’ютерної системи з урахуванням особливостей, типу і пропускної спроможності каналу передачі даних існуючої інформаційної мережі шахти.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uk-UA" sz="1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Описано функціональну модель застосування досліджуваних алгоритмів комп’ютерного зору до вхідного зображення для отримання вихідної величини завантаженості конвеєра. Виділені структурні модулі програми, показана їх взаємодія в алгоритмі виконання програми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uk-UA" sz="1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Розроблено програмне забезпечення комп’ютерної системи контролю завантаження стрічки конвеєра, описано її структуру, області і умови її застосування, можливості і обмеження. Виконано експериментальну перевірку коректності та точності її функціонування в заданих умовах.</a:t>
            </a:r>
            <a:endParaRPr lang="uk-UA" sz="11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95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2198748"/>
            <a:ext cx="8640960" cy="76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uk-UA" sz="2000" b="1" dirty="0" smtClean="0"/>
              <a:t>Об’єкт дослідження </a:t>
            </a:r>
            <a:r>
              <a:rPr lang="uk-UA" sz="2000" dirty="0" smtClean="0"/>
              <a:t>– комп’ютерна система контролю завантаження стрічки конвеєра, побудована на базі технології комп’ютерного зору.</a:t>
            </a:r>
            <a:endParaRPr lang="uk-U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497950"/>
            <a:ext cx="8640960" cy="76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uk-UA" sz="2000" b="1" dirty="0" smtClean="0"/>
              <a:t>Предмет дослідження </a:t>
            </a:r>
            <a:r>
              <a:rPr lang="uk-UA" sz="2000" dirty="0" smtClean="0"/>
              <a:t>– алгоритми обробки цифрових зображень, що можуть бути застосовані у комп’ютерній системі.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4797152"/>
            <a:ext cx="8640960" cy="1468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uk-UA" sz="2000" b="1" dirty="0" smtClean="0"/>
              <a:t>Завдання дослідження</a:t>
            </a:r>
            <a:r>
              <a:rPr lang="uk-UA" sz="2000" dirty="0" smtClean="0"/>
              <a:t>: дослідити існуючі алгоритми обробки цифрових зображень, які можуть бути застосовані у комп’ютерній системі; розробити програму, що реалізує досліджувані алгоритми для обчислення завантаженості стрічки конвеєра.</a:t>
            </a:r>
            <a:endParaRPr lang="uk-U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548680"/>
            <a:ext cx="8640960" cy="1117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uk-UA" sz="2000" b="1" dirty="0" smtClean="0"/>
              <a:t>Мета дослідження </a:t>
            </a:r>
            <a:r>
              <a:rPr lang="uk-UA" sz="2000" dirty="0" smtClean="0"/>
              <a:t>– аналіз і обґрунтування доцільності використання окремих алгоритмів обробки цифрових зображень у комп’ютерній системі контролю, розробка програмного забезпечення системи.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uk-UA" smtClean="0"/>
              <a:pPr/>
              <a:t>3</a:t>
            </a:fld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8640960" cy="18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uk-UA" sz="2000" b="1" dirty="0" smtClean="0"/>
              <a:t>Наукові положення:</a:t>
            </a:r>
          </a:p>
          <a:p>
            <a:pPr algn="just">
              <a:lnSpc>
                <a:spcPct val="114000"/>
              </a:lnSpc>
            </a:pPr>
            <a:r>
              <a:rPr lang="uk-UA" sz="2000" dirty="0" smtClean="0"/>
              <a:t>1.	Встановлено, що застосування алгоритмів комп’ютерного зору дозволить спростити структуру та зменшити витрати на розробку і обслуговування комп’ютерної системи контролю завантаження стрічкових конвеєрів.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56992"/>
            <a:ext cx="8640960" cy="2618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uk-UA" sz="2000" b="1" dirty="0" smtClean="0"/>
              <a:t>Наукові результати:</a:t>
            </a:r>
          </a:p>
          <a:p>
            <a:pPr algn="just">
              <a:lnSpc>
                <a:spcPct val="114000"/>
              </a:lnSpc>
            </a:pPr>
            <a:r>
              <a:rPr lang="uk-UA" sz="2000" dirty="0" smtClean="0"/>
              <a:t>1.	Обґрунтована доцільність впровадження окремих алгоритмів комп’ютерного зору для підготовки зображення для подальшого розпізнавання контурів вантажопотоку на стрічці конвеєра.</a:t>
            </a:r>
          </a:p>
          <a:p>
            <a:pPr algn="just">
              <a:lnSpc>
                <a:spcPct val="114000"/>
              </a:lnSpc>
            </a:pPr>
            <a:r>
              <a:rPr lang="uk-UA" sz="2000" dirty="0" smtClean="0"/>
              <a:t>2.	Охарактеризовані етапи застосування алгоритмів комп’ютерного зору, обробки зображень та геометричних методів для виявлення ширини потоку транспортованого матеріалу відносно ширини стрічки конвеєра.</a:t>
            </a:r>
            <a:endParaRPr lang="uk-UA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uk-UA" smtClean="0"/>
              <a:t>4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/>
              <a:t>Огляд існуючих рішень</a:t>
            </a:r>
            <a:endParaRPr lang="uk-UA" sz="2400" b="1" i="1" dirty="0"/>
          </a:p>
        </p:txBody>
      </p:sp>
      <p:pic>
        <p:nvPicPr>
          <p:cNvPr id="17410" name="Picture 2" descr="E:\Temp\load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886" y="676801"/>
            <a:ext cx="7227522" cy="5416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616530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Комерційний сканер об</a:t>
            </a:r>
            <a:r>
              <a:rPr lang="uk-UA" dirty="0"/>
              <a:t>’</a:t>
            </a:r>
            <a:r>
              <a:rPr lang="uk-UA" dirty="0" smtClean="0"/>
              <a:t>єму на основі лідару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uk-UA" smtClean="0"/>
              <a:t>5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smtClean="0"/>
              <a:t>Огляд існуючих рішень</a:t>
            </a:r>
            <a:endParaRPr lang="uk-UA" sz="2400" b="1" i="1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16530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mtClean="0"/>
              <a:t>Модель системи на основі лазерної триангуляції</a:t>
            </a:r>
            <a:endParaRPr lang="uk-UA"/>
          </a:p>
        </p:txBody>
      </p:sp>
      <p:pic>
        <p:nvPicPr>
          <p:cNvPr id="18434" name="Picture 2" descr="E:\Temp\triang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596" y="620688"/>
            <a:ext cx="7272808" cy="5459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uk-UA" smtClean="0"/>
              <a:t>6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smtClean="0"/>
              <a:t>Синтез системи контролю</a:t>
            </a:r>
            <a:endParaRPr lang="uk-UA" sz="2400" b="1" i="1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16530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mtClean="0"/>
              <a:t>Застосування звичайної камери для отримання відеоінформації</a:t>
            </a:r>
            <a:endParaRPr lang="uk-UA"/>
          </a:p>
        </p:txBody>
      </p:sp>
      <p:pic>
        <p:nvPicPr>
          <p:cNvPr id="20482" name="Picture 2" descr="E:\Temp\Схемы\модель конве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959" y="729000"/>
            <a:ext cx="8096082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uk-UA" smtClean="0"/>
              <a:t>7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smtClean="0"/>
              <a:t>Структура комп'ютерної системи</a:t>
            </a:r>
            <a:endParaRPr lang="uk-UA" sz="2400" b="1" i="1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16530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mtClean="0"/>
              <a:t>Розділення модулей за функціональним призначенням</a:t>
            </a:r>
            <a:endParaRPr lang="uk-UA"/>
          </a:p>
        </p:txBody>
      </p:sp>
      <p:pic>
        <p:nvPicPr>
          <p:cNvPr id="19458" name="Picture 2" descr="E:\Temp\Схемы\структурна сх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83" y="1330028"/>
            <a:ext cx="8616834" cy="4197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uk-UA" smtClean="0"/>
              <a:t>8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smtClean="0"/>
              <a:t>Аналіз алгоритмів обробки зображень</a:t>
            </a:r>
            <a:endParaRPr lang="uk-UA" sz="2400" b="1" i="1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80526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mtClean="0"/>
              <a:t>Обрана послідовність алгоритмів (справа) у порівнянні з пороговою бінаризацією</a:t>
            </a:r>
          </a:p>
        </p:txBody>
      </p:sp>
      <p:pic>
        <p:nvPicPr>
          <p:cNvPr id="21506" name="Picture 2" descr="E:\Temp\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219" y="1536989"/>
            <a:ext cx="8675563" cy="3784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B64F-89BA-4FE8-B534-51682EA7860C}" type="slidenum">
              <a:rPr lang="uk-UA" smtClean="0"/>
              <a:t>9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smtClean="0"/>
              <a:t>Вибір апаратних засобів</a:t>
            </a:r>
            <a:endParaRPr lang="uk-UA" sz="2400" b="1" i="1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8772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mtClean="0"/>
              <a:t>Одноплатний комп'ютер Raspberry Pi - популярна платформа для вбудованих систем</a:t>
            </a:r>
            <a:endParaRPr lang="uk-UA"/>
          </a:p>
        </p:txBody>
      </p:sp>
      <p:pic>
        <p:nvPicPr>
          <p:cNvPr id="22530" name="Picture 2" descr="Raspberry_Pi_4_Model_B_-_Side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963" y="1089000"/>
            <a:ext cx="7976075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448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 Никулин</dc:creator>
  <cp:lastModifiedBy>TsvirkunLI</cp:lastModifiedBy>
  <cp:revision>14</cp:revision>
  <cp:lastPrinted>2020-12-22T06:29:00Z</cp:lastPrinted>
  <dcterms:created xsi:type="dcterms:W3CDTF">2020-12-22T04:25:16Z</dcterms:created>
  <dcterms:modified xsi:type="dcterms:W3CDTF">2020-12-22T06:29:41Z</dcterms:modified>
</cp:coreProperties>
</file>