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2" r:id="rId6"/>
    <p:sldId id="260" r:id="rId7"/>
    <p:sldId id="259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E41DD-9CD6-4CF3-B7F5-2D25697A7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6E135-EB35-4C2D-ADC7-CCC03224AF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618-7C37-4CFE-AB32-C1337DCACE08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5052F-0FA0-48E9-A0CA-B93C24F3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27" y="1990293"/>
            <a:ext cx="7250545" cy="2387600"/>
          </a:xfrm>
        </p:spPr>
        <p:txBody>
          <a:bodyPr>
            <a:noAutofit/>
          </a:bodyPr>
          <a:lstStyle/>
          <a:p>
            <a:r>
              <a:rPr lang="uk-UA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Кіберфізична</a:t>
            </a:r>
            <a:r>
              <a:rPr lang="uk-UA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система ділянки </a:t>
            </a:r>
            <a:r>
              <a:rPr lang="uk-UA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экскракції</a:t>
            </a:r>
            <a:r>
              <a:rPr lang="uk-UA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глютену</a:t>
            </a:r>
            <a:r>
              <a:rPr lang="uk-UA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підприємство глибокого переробки зерна з детальним опрацюванням побудови, налаштування та безпеки корпоративної мережи»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2280F3-572B-4A8F-88A6-C98C3B02B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954" y="4377893"/>
            <a:ext cx="3335045" cy="1655762"/>
          </a:xfrm>
        </p:spPr>
        <p:txBody>
          <a:bodyPr/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Купренко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Дар’я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123-17-1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Налаштування VLAN на Kuprenko_Switch5.1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992D1-9267-4DC5-A7E5-33A362AED9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63" y="1154546"/>
            <a:ext cx="4912114" cy="55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367"/>
            <a:ext cx="10515600" cy="2574525"/>
          </a:xfrm>
        </p:spPr>
        <p:txBody>
          <a:bodyPr>
            <a:noAutofit/>
          </a:bodyPr>
          <a:lstStyle/>
          <a:p>
            <a:pPr algn="ctr"/>
            <a:r>
              <a:rPr lang="uk-UA" sz="6600" dirty="0">
                <a:latin typeface="Cambria" panose="02040503050406030204" pitchFamily="18" charset="0"/>
                <a:ea typeface="Cambria" panose="02040503050406030204" pitchFamily="18" charset="0"/>
              </a:rPr>
              <a:t>Дякую за увагу!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5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Типова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технологічна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ділянка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виробництва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крохмалю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0616780-9A4E-481D-9161-DD1CF100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42" y="1005858"/>
            <a:ext cx="4951258" cy="24231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AAA787-7E65-4A6E-B177-7D86DECF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9" y="1005858"/>
            <a:ext cx="7010629" cy="5467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263FF-A11A-4AF2-A8E9-F086FA69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7" y="1005858"/>
            <a:ext cx="6807615" cy="5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Принципова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схема КФС БКВК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41CE92-789E-4256-88EC-8E31644C7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7262" y="1359412"/>
            <a:ext cx="9884965" cy="53077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F2B646-0A88-4C9F-9689-D0E4DC67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00" y="4237871"/>
            <a:ext cx="3578579" cy="25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7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труктури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управління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84D12-B9FE-4B1A-8FB7-0CA2BBBEF7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23" y="1154546"/>
            <a:ext cx="5151570" cy="5112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5617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76" y="460660"/>
            <a:ext cx="10515600" cy="789420"/>
          </a:xfrm>
        </p:spPr>
        <p:txBody>
          <a:bodyPr>
            <a:noAutofit/>
          </a:bodyPr>
          <a:lstStyle/>
          <a:p>
            <a:pPr algn="ctr"/>
            <a:r>
              <a:rPr lang="x-none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Структурна схема комплекс</a:t>
            </a:r>
            <a:r>
              <a:rPr lang="uk-UA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x-none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технічних за</a:t>
            </a:r>
            <a:r>
              <a:rPr lang="uk-UA" sz="3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собів</a:t>
            </a:r>
            <a:r>
              <a:rPr lang="x-none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«Підприємства глибоко</a:t>
            </a:r>
            <a:r>
              <a:rPr lang="uk-UA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ї</a:t>
            </a:r>
            <a:r>
              <a:rPr lang="x-none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переробки зерна»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BD3AB9-2357-4ACA-B6EB-38C22D9CB8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29" y="1379522"/>
            <a:ext cx="7325637" cy="5225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4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Топологія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376003-322B-41B0-83E9-A900C2091C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27" y="1154546"/>
            <a:ext cx="9788371" cy="551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92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Схема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uk-UA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ережі VLAN та 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uk-UA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хема адресації підмереж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E0D473-A82A-40D8-B58F-FF6D214F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7" y="1217165"/>
            <a:ext cx="5419725" cy="1866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939BD-0AAC-40CB-B8D3-1B819075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93" y="3069823"/>
            <a:ext cx="82296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Модель мережі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32A68-EBE2-4589-BDFD-90D09701A9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9" y="1308332"/>
            <a:ext cx="10889202" cy="50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387AF-ECEE-4F51-AD80-FD64579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Перевірка налаштувань VLAN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E3D5CE-6743-4AED-AFEE-D2E719E4C7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9" y="1292406"/>
            <a:ext cx="5362444" cy="347490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6A5FD1-C306-4074-A5E1-9C1B9B0264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07849"/>
            <a:ext cx="5684668" cy="35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45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76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Тема Office</vt:lpstr>
      <vt:lpstr>«Кіберфізична система ділянки экскракції глютену підприємство глибокого переробки зерна з детальним опрацюванням побудови, налаштування та безпеки корпоративної мережи»</vt:lpstr>
      <vt:lpstr>Типова технологічна ділянка виробництва крохмалю</vt:lpstr>
      <vt:lpstr>Принципова схема КФС БКВК</vt:lpstr>
      <vt:lpstr>Організація структури управління</vt:lpstr>
      <vt:lpstr>Структурна схема комплексу технічних засобів «Підприємства глибокої переробки зерна»</vt:lpstr>
      <vt:lpstr>Топологія мережі організації </vt:lpstr>
      <vt:lpstr>Схема мережі VLAN та схема адресації підмереж</vt:lpstr>
      <vt:lpstr>Модель мережі</vt:lpstr>
      <vt:lpstr>Перевірка налаштувань VLAN</vt:lpstr>
      <vt:lpstr>Налаштування VLAN на Kuprenko_Switch5.1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Daria Kuprenko</cp:lastModifiedBy>
  <cp:revision>8</cp:revision>
  <dcterms:created xsi:type="dcterms:W3CDTF">2020-10-04T10:29:41Z</dcterms:created>
  <dcterms:modified xsi:type="dcterms:W3CDTF">2021-06-18T07:21:49Z</dcterms:modified>
</cp:coreProperties>
</file>